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70" r:id="rId15"/>
    <p:sldId id="271" r:id="rId16"/>
    <p:sldId id="272" r:id="rId1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2" d="100"/>
          <a:sy n="72" d="100"/>
        </p:scale>
        <p:origin x="82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B2355D-EA83-BCC6-1366-F62FB1B6D4F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CH"/>
          </a:p>
        </p:txBody>
      </p:sp>
      <p:sp>
        <p:nvSpPr>
          <p:cNvPr id="3" name="Untertitel 2">
            <a:extLst>
              <a:ext uri="{FF2B5EF4-FFF2-40B4-BE49-F238E27FC236}">
                <a16:creationId xmlns:a16="http://schemas.microsoft.com/office/drawing/2014/main" id="{6BF5466D-4AFF-B6CA-0231-397EC0E3C4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CH"/>
          </a:p>
        </p:txBody>
      </p:sp>
      <p:sp>
        <p:nvSpPr>
          <p:cNvPr id="4" name="Datumsplatzhalter 3">
            <a:extLst>
              <a:ext uri="{FF2B5EF4-FFF2-40B4-BE49-F238E27FC236}">
                <a16:creationId xmlns:a16="http://schemas.microsoft.com/office/drawing/2014/main" id="{C3247461-E8EB-5DD9-BBA9-242325BC0DD6}"/>
              </a:ext>
            </a:extLst>
          </p:cNvPr>
          <p:cNvSpPr>
            <a:spLocks noGrp="1"/>
          </p:cNvSpPr>
          <p:nvPr>
            <p:ph type="dt" sz="half" idx="10"/>
          </p:nvPr>
        </p:nvSpPr>
        <p:spPr/>
        <p:txBody>
          <a:bodyPr/>
          <a:lstStyle/>
          <a:p>
            <a:fld id="{9F3724FF-C5DC-4B55-B1CE-0004F2BA3E78}" type="datetimeFigureOut">
              <a:rPr lang="de-CH" smtClean="0"/>
              <a:t>13.05.2025</a:t>
            </a:fld>
            <a:endParaRPr lang="de-CH"/>
          </a:p>
        </p:txBody>
      </p:sp>
      <p:sp>
        <p:nvSpPr>
          <p:cNvPr id="5" name="Fußzeilenplatzhalter 4">
            <a:extLst>
              <a:ext uri="{FF2B5EF4-FFF2-40B4-BE49-F238E27FC236}">
                <a16:creationId xmlns:a16="http://schemas.microsoft.com/office/drawing/2014/main" id="{18802F7C-ED1C-31FD-B5C3-D6963F5EB485}"/>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164A0D3B-EB9F-F33D-6873-048246BD2208}"/>
              </a:ext>
            </a:extLst>
          </p:cNvPr>
          <p:cNvSpPr>
            <a:spLocks noGrp="1"/>
          </p:cNvSpPr>
          <p:nvPr>
            <p:ph type="sldNum" sz="quarter" idx="12"/>
          </p:nvPr>
        </p:nvSpPr>
        <p:spPr/>
        <p:txBody>
          <a:bodyPr/>
          <a:lstStyle/>
          <a:p>
            <a:fld id="{0E63015E-385B-409A-A670-BE9B139A0E71}" type="slidenum">
              <a:rPr lang="de-CH" smtClean="0"/>
              <a:t>‹Nr.›</a:t>
            </a:fld>
            <a:endParaRPr lang="de-CH"/>
          </a:p>
        </p:txBody>
      </p:sp>
    </p:spTree>
    <p:extLst>
      <p:ext uri="{BB962C8B-B14F-4D97-AF65-F5344CB8AC3E}">
        <p14:creationId xmlns:p14="http://schemas.microsoft.com/office/powerpoint/2010/main" val="41906015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9CA3B7-0399-714B-AB43-DEB465893CD5}"/>
              </a:ext>
            </a:extLst>
          </p:cNvPr>
          <p:cNvSpPr>
            <a:spLocks noGrp="1"/>
          </p:cNvSpPr>
          <p:nvPr>
            <p:ph type="title"/>
          </p:nvPr>
        </p:nvSpPr>
        <p:spPr/>
        <p:txBody>
          <a:bodyPr/>
          <a:lstStyle/>
          <a:p>
            <a:r>
              <a:rPr lang="de-DE"/>
              <a:t>Mastertitelformat bearbeiten</a:t>
            </a:r>
            <a:endParaRPr lang="de-CH"/>
          </a:p>
        </p:txBody>
      </p:sp>
      <p:sp>
        <p:nvSpPr>
          <p:cNvPr id="3" name="Vertikaler Textplatzhalter 2">
            <a:extLst>
              <a:ext uri="{FF2B5EF4-FFF2-40B4-BE49-F238E27FC236}">
                <a16:creationId xmlns:a16="http://schemas.microsoft.com/office/drawing/2014/main" id="{7A7A22E3-F8BF-068E-33E9-235F6CD36356}"/>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E2BCDAE1-E142-EA52-BD69-FE4AA85BCF07}"/>
              </a:ext>
            </a:extLst>
          </p:cNvPr>
          <p:cNvSpPr>
            <a:spLocks noGrp="1"/>
          </p:cNvSpPr>
          <p:nvPr>
            <p:ph type="dt" sz="half" idx="10"/>
          </p:nvPr>
        </p:nvSpPr>
        <p:spPr/>
        <p:txBody>
          <a:bodyPr/>
          <a:lstStyle/>
          <a:p>
            <a:fld id="{9F3724FF-C5DC-4B55-B1CE-0004F2BA3E78}" type="datetimeFigureOut">
              <a:rPr lang="de-CH" smtClean="0"/>
              <a:t>13.05.2025</a:t>
            </a:fld>
            <a:endParaRPr lang="de-CH"/>
          </a:p>
        </p:txBody>
      </p:sp>
      <p:sp>
        <p:nvSpPr>
          <p:cNvPr id="5" name="Fußzeilenplatzhalter 4">
            <a:extLst>
              <a:ext uri="{FF2B5EF4-FFF2-40B4-BE49-F238E27FC236}">
                <a16:creationId xmlns:a16="http://schemas.microsoft.com/office/drawing/2014/main" id="{DCFC2B86-16F9-D376-0461-B5F2E04B4602}"/>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CA497843-BF76-D0FA-EBF5-ACA9E15897DF}"/>
              </a:ext>
            </a:extLst>
          </p:cNvPr>
          <p:cNvSpPr>
            <a:spLocks noGrp="1"/>
          </p:cNvSpPr>
          <p:nvPr>
            <p:ph type="sldNum" sz="quarter" idx="12"/>
          </p:nvPr>
        </p:nvSpPr>
        <p:spPr/>
        <p:txBody>
          <a:bodyPr/>
          <a:lstStyle/>
          <a:p>
            <a:fld id="{0E63015E-385B-409A-A670-BE9B139A0E71}" type="slidenum">
              <a:rPr lang="de-CH" smtClean="0"/>
              <a:t>‹Nr.›</a:t>
            </a:fld>
            <a:endParaRPr lang="de-CH"/>
          </a:p>
        </p:txBody>
      </p:sp>
    </p:spTree>
    <p:extLst>
      <p:ext uri="{BB962C8B-B14F-4D97-AF65-F5344CB8AC3E}">
        <p14:creationId xmlns:p14="http://schemas.microsoft.com/office/powerpoint/2010/main" val="2730114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160AC8A5-F5CA-8AD6-C91B-24C52551316D}"/>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CH"/>
          </a:p>
        </p:txBody>
      </p:sp>
      <p:sp>
        <p:nvSpPr>
          <p:cNvPr id="3" name="Vertikaler Textplatzhalter 2">
            <a:extLst>
              <a:ext uri="{FF2B5EF4-FFF2-40B4-BE49-F238E27FC236}">
                <a16:creationId xmlns:a16="http://schemas.microsoft.com/office/drawing/2014/main" id="{CED2A69F-6F91-18DE-AB42-2409B296AB88}"/>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79FE665A-2735-757B-2BE9-E073A65CA7BD}"/>
              </a:ext>
            </a:extLst>
          </p:cNvPr>
          <p:cNvSpPr>
            <a:spLocks noGrp="1"/>
          </p:cNvSpPr>
          <p:nvPr>
            <p:ph type="dt" sz="half" idx="10"/>
          </p:nvPr>
        </p:nvSpPr>
        <p:spPr/>
        <p:txBody>
          <a:bodyPr/>
          <a:lstStyle/>
          <a:p>
            <a:fld id="{9F3724FF-C5DC-4B55-B1CE-0004F2BA3E78}" type="datetimeFigureOut">
              <a:rPr lang="de-CH" smtClean="0"/>
              <a:t>13.05.2025</a:t>
            </a:fld>
            <a:endParaRPr lang="de-CH"/>
          </a:p>
        </p:txBody>
      </p:sp>
      <p:sp>
        <p:nvSpPr>
          <p:cNvPr id="5" name="Fußzeilenplatzhalter 4">
            <a:extLst>
              <a:ext uri="{FF2B5EF4-FFF2-40B4-BE49-F238E27FC236}">
                <a16:creationId xmlns:a16="http://schemas.microsoft.com/office/drawing/2014/main" id="{65498D58-1959-4884-0616-89D565A1ACD7}"/>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EF89102F-35C0-A539-DFFE-D8B1DF8BC5CB}"/>
              </a:ext>
            </a:extLst>
          </p:cNvPr>
          <p:cNvSpPr>
            <a:spLocks noGrp="1"/>
          </p:cNvSpPr>
          <p:nvPr>
            <p:ph type="sldNum" sz="quarter" idx="12"/>
          </p:nvPr>
        </p:nvSpPr>
        <p:spPr/>
        <p:txBody>
          <a:bodyPr/>
          <a:lstStyle/>
          <a:p>
            <a:fld id="{0E63015E-385B-409A-A670-BE9B139A0E71}" type="slidenum">
              <a:rPr lang="de-CH" smtClean="0"/>
              <a:t>‹Nr.›</a:t>
            </a:fld>
            <a:endParaRPr lang="de-CH"/>
          </a:p>
        </p:txBody>
      </p:sp>
    </p:spTree>
    <p:extLst>
      <p:ext uri="{BB962C8B-B14F-4D97-AF65-F5344CB8AC3E}">
        <p14:creationId xmlns:p14="http://schemas.microsoft.com/office/powerpoint/2010/main" val="4251619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8F2C77-D960-41C5-A2AA-B717F1A33700}"/>
              </a:ext>
            </a:extLst>
          </p:cNvPr>
          <p:cNvSpPr>
            <a:spLocks noGrp="1"/>
          </p:cNvSpPr>
          <p:nvPr>
            <p:ph type="title"/>
          </p:nvPr>
        </p:nvSpPr>
        <p:spPr/>
        <p:txBody>
          <a:bodyPr/>
          <a:lstStyle/>
          <a:p>
            <a:r>
              <a:rPr lang="de-DE"/>
              <a:t>Mastertitelformat bearbeiten</a:t>
            </a:r>
            <a:endParaRPr lang="de-CH"/>
          </a:p>
        </p:txBody>
      </p:sp>
      <p:sp>
        <p:nvSpPr>
          <p:cNvPr id="3" name="Inhaltsplatzhalter 2">
            <a:extLst>
              <a:ext uri="{FF2B5EF4-FFF2-40B4-BE49-F238E27FC236}">
                <a16:creationId xmlns:a16="http://schemas.microsoft.com/office/drawing/2014/main" id="{AE4A7715-ABC1-5056-4829-C154D68190EE}"/>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366B4280-BA75-D261-E23C-B7E74D18423A}"/>
              </a:ext>
            </a:extLst>
          </p:cNvPr>
          <p:cNvSpPr>
            <a:spLocks noGrp="1"/>
          </p:cNvSpPr>
          <p:nvPr>
            <p:ph type="dt" sz="half" idx="10"/>
          </p:nvPr>
        </p:nvSpPr>
        <p:spPr/>
        <p:txBody>
          <a:bodyPr/>
          <a:lstStyle/>
          <a:p>
            <a:fld id="{9F3724FF-C5DC-4B55-B1CE-0004F2BA3E78}" type="datetimeFigureOut">
              <a:rPr lang="de-CH" smtClean="0"/>
              <a:t>13.05.2025</a:t>
            </a:fld>
            <a:endParaRPr lang="de-CH"/>
          </a:p>
        </p:txBody>
      </p:sp>
      <p:sp>
        <p:nvSpPr>
          <p:cNvPr id="5" name="Fußzeilenplatzhalter 4">
            <a:extLst>
              <a:ext uri="{FF2B5EF4-FFF2-40B4-BE49-F238E27FC236}">
                <a16:creationId xmlns:a16="http://schemas.microsoft.com/office/drawing/2014/main" id="{3E4277DB-2F16-6C98-EF78-D80FC9F40590}"/>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7D7E1E0E-EA12-4939-8921-531A22ED9407}"/>
              </a:ext>
            </a:extLst>
          </p:cNvPr>
          <p:cNvSpPr>
            <a:spLocks noGrp="1"/>
          </p:cNvSpPr>
          <p:nvPr>
            <p:ph type="sldNum" sz="quarter" idx="12"/>
          </p:nvPr>
        </p:nvSpPr>
        <p:spPr/>
        <p:txBody>
          <a:bodyPr/>
          <a:lstStyle/>
          <a:p>
            <a:fld id="{0E63015E-385B-409A-A670-BE9B139A0E71}" type="slidenum">
              <a:rPr lang="de-CH" smtClean="0"/>
              <a:t>‹Nr.›</a:t>
            </a:fld>
            <a:endParaRPr lang="de-CH"/>
          </a:p>
        </p:txBody>
      </p:sp>
    </p:spTree>
    <p:extLst>
      <p:ext uri="{BB962C8B-B14F-4D97-AF65-F5344CB8AC3E}">
        <p14:creationId xmlns:p14="http://schemas.microsoft.com/office/powerpoint/2010/main" val="731089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523A74-9E5A-AFB9-82B3-9DF9FBD4D563}"/>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CH"/>
          </a:p>
        </p:txBody>
      </p:sp>
      <p:sp>
        <p:nvSpPr>
          <p:cNvPr id="3" name="Textplatzhalter 2">
            <a:extLst>
              <a:ext uri="{FF2B5EF4-FFF2-40B4-BE49-F238E27FC236}">
                <a16:creationId xmlns:a16="http://schemas.microsoft.com/office/drawing/2014/main" id="{D8E20581-FCD5-24E5-0E8A-DB6749776B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189ADD09-DAD0-4487-91E7-12737750DDBA}"/>
              </a:ext>
            </a:extLst>
          </p:cNvPr>
          <p:cNvSpPr>
            <a:spLocks noGrp="1"/>
          </p:cNvSpPr>
          <p:nvPr>
            <p:ph type="dt" sz="half" idx="10"/>
          </p:nvPr>
        </p:nvSpPr>
        <p:spPr/>
        <p:txBody>
          <a:bodyPr/>
          <a:lstStyle/>
          <a:p>
            <a:fld id="{9F3724FF-C5DC-4B55-B1CE-0004F2BA3E78}" type="datetimeFigureOut">
              <a:rPr lang="de-CH" smtClean="0"/>
              <a:t>13.05.2025</a:t>
            </a:fld>
            <a:endParaRPr lang="de-CH"/>
          </a:p>
        </p:txBody>
      </p:sp>
      <p:sp>
        <p:nvSpPr>
          <p:cNvPr id="5" name="Fußzeilenplatzhalter 4">
            <a:extLst>
              <a:ext uri="{FF2B5EF4-FFF2-40B4-BE49-F238E27FC236}">
                <a16:creationId xmlns:a16="http://schemas.microsoft.com/office/drawing/2014/main" id="{901DF9D4-4F30-C17C-013D-BB282DB9B4A3}"/>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3093F410-F280-5E02-F214-4AFCC8D80DC4}"/>
              </a:ext>
            </a:extLst>
          </p:cNvPr>
          <p:cNvSpPr>
            <a:spLocks noGrp="1"/>
          </p:cNvSpPr>
          <p:nvPr>
            <p:ph type="sldNum" sz="quarter" idx="12"/>
          </p:nvPr>
        </p:nvSpPr>
        <p:spPr/>
        <p:txBody>
          <a:bodyPr/>
          <a:lstStyle/>
          <a:p>
            <a:fld id="{0E63015E-385B-409A-A670-BE9B139A0E71}" type="slidenum">
              <a:rPr lang="de-CH" smtClean="0"/>
              <a:t>‹Nr.›</a:t>
            </a:fld>
            <a:endParaRPr lang="de-CH"/>
          </a:p>
        </p:txBody>
      </p:sp>
    </p:spTree>
    <p:extLst>
      <p:ext uri="{BB962C8B-B14F-4D97-AF65-F5344CB8AC3E}">
        <p14:creationId xmlns:p14="http://schemas.microsoft.com/office/powerpoint/2010/main" val="4178581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3A6190-DDB1-D7C9-71F7-A9B4BBCDCBBE}"/>
              </a:ext>
            </a:extLst>
          </p:cNvPr>
          <p:cNvSpPr>
            <a:spLocks noGrp="1"/>
          </p:cNvSpPr>
          <p:nvPr>
            <p:ph type="title"/>
          </p:nvPr>
        </p:nvSpPr>
        <p:spPr/>
        <p:txBody>
          <a:bodyPr/>
          <a:lstStyle/>
          <a:p>
            <a:r>
              <a:rPr lang="de-DE"/>
              <a:t>Mastertitelformat bearbeiten</a:t>
            </a:r>
            <a:endParaRPr lang="de-CH"/>
          </a:p>
        </p:txBody>
      </p:sp>
      <p:sp>
        <p:nvSpPr>
          <p:cNvPr id="3" name="Inhaltsplatzhalter 2">
            <a:extLst>
              <a:ext uri="{FF2B5EF4-FFF2-40B4-BE49-F238E27FC236}">
                <a16:creationId xmlns:a16="http://schemas.microsoft.com/office/drawing/2014/main" id="{3B332EC7-55E8-478F-F602-10DA017E7B19}"/>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a:extLst>
              <a:ext uri="{FF2B5EF4-FFF2-40B4-BE49-F238E27FC236}">
                <a16:creationId xmlns:a16="http://schemas.microsoft.com/office/drawing/2014/main" id="{C0FAF2FD-3CCD-D161-3246-44F7D0EE9BE5}"/>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Datumsplatzhalter 4">
            <a:extLst>
              <a:ext uri="{FF2B5EF4-FFF2-40B4-BE49-F238E27FC236}">
                <a16:creationId xmlns:a16="http://schemas.microsoft.com/office/drawing/2014/main" id="{8F5849C5-36A5-ED4E-4D4C-59ED3F47F7E9}"/>
              </a:ext>
            </a:extLst>
          </p:cNvPr>
          <p:cNvSpPr>
            <a:spLocks noGrp="1"/>
          </p:cNvSpPr>
          <p:nvPr>
            <p:ph type="dt" sz="half" idx="10"/>
          </p:nvPr>
        </p:nvSpPr>
        <p:spPr/>
        <p:txBody>
          <a:bodyPr/>
          <a:lstStyle/>
          <a:p>
            <a:fld id="{9F3724FF-C5DC-4B55-B1CE-0004F2BA3E78}" type="datetimeFigureOut">
              <a:rPr lang="de-CH" smtClean="0"/>
              <a:t>13.05.2025</a:t>
            </a:fld>
            <a:endParaRPr lang="de-CH"/>
          </a:p>
        </p:txBody>
      </p:sp>
      <p:sp>
        <p:nvSpPr>
          <p:cNvPr id="6" name="Fußzeilenplatzhalter 5">
            <a:extLst>
              <a:ext uri="{FF2B5EF4-FFF2-40B4-BE49-F238E27FC236}">
                <a16:creationId xmlns:a16="http://schemas.microsoft.com/office/drawing/2014/main" id="{0345B22C-2F40-158E-BE11-27DB93CC99CC}"/>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842CA1EC-DB79-5516-262F-D4BF21EC3255}"/>
              </a:ext>
            </a:extLst>
          </p:cNvPr>
          <p:cNvSpPr>
            <a:spLocks noGrp="1"/>
          </p:cNvSpPr>
          <p:nvPr>
            <p:ph type="sldNum" sz="quarter" idx="12"/>
          </p:nvPr>
        </p:nvSpPr>
        <p:spPr/>
        <p:txBody>
          <a:bodyPr/>
          <a:lstStyle/>
          <a:p>
            <a:fld id="{0E63015E-385B-409A-A670-BE9B139A0E71}" type="slidenum">
              <a:rPr lang="de-CH" smtClean="0"/>
              <a:t>‹Nr.›</a:t>
            </a:fld>
            <a:endParaRPr lang="de-CH"/>
          </a:p>
        </p:txBody>
      </p:sp>
    </p:spTree>
    <p:extLst>
      <p:ext uri="{BB962C8B-B14F-4D97-AF65-F5344CB8AC3E}">
        <p14:creationId xmlns:p14="http://schemas.microsoft.com/office/powerpoint/2010/main" val="3649781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78283A-4CA4-B9F3-7D4D-2AE1617B3707}"/>
              </a:ext>
            </a:extLst>
          </p:cNvPr>
          <p:cNvSpPr>
            <a:spLocks noGrp="1"/>
          </p:cNvSpPr>
          <p:nvPr>
            <p:ph type="title"/>
          </p:nvPr>
        </p:nvSpPr>
        <p:spPr>
          <a:xfrm>
            <a:off x="839788" y="365125"/>
            <a:ext cx="10515600" cy="1325563"/>
          </a:xfrm>
        </p:spPr>
        <p:txBody>
          <a:bodyPr/>
          <a:lstStyle/>
          <a:p>
            <a:r>
              <a:rPr lang="de-DE"/>
              <a:t>Mastertitelformat bearbeiten</a:t>
            </a:r>
            <a:endParaRPr lang="de-CH"/>
          </a:p>
        </p:txBody>
      </p:sp>
      <p:sp>
        <p:nvSpPr>
          <p:cNvPr id="3" name="Textplatzhalter 2">
            <a:extLst>
              <a:ext uri="{FF2B5EF4-FFF2-40B4-BE49-F238E27FC236}">
                <a16:creationId xmlns:a16="http://schemas.microsoft.com/office/drawing/2014/main" id="{50FF4985-98DF-9587-2AAE-7DAB3412A5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AF81060B-30E1-5A13-1EF3-1EBE37C96778}"/>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Textplatzhalter 4">
            <a:extLst>
              <a:ext uri="{FF2B5EF4-FFF2-40B4-BE49-F238E27FC236}">
                <a16:creationId xmlns:a16="http://schemas.microsoft.com/office/drawing/2014/main" id="{D8831B26-8BAC-D77D-2698-F45F378D26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CE97001B-AF35-4712-9D3D-B5E6FD82293F}"/>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7" name="Datumsplatzhalter 6">
            <a:extLst>
              <a:ext uri="{FF2B5EF4-FFF2-40B4-BE49-F238E27FC236}">
                <a16:creationId xmlns:a16="http://schemas.microsoft.com/office/drawing/2014/main" id="{DA3A19FA-75A1-F23E-91FF-EC1667D8D928}"/>
              </a:ext>
            </a:extLst>
          </p:cNvPr>
          <p:cNvSpPr>
            <a:spLocks noGrp="1"/>
          </p:cNvSpPr>
          <p:nvPr>
            <p:ph type="dt" sz="half" idx="10"/>
          </p:nvPr>
        </p:nvSpPr>
        <p:spPr/>
        <p:txBody>
          <a:bodyPr/>
          <a:lstStyle/>
          <a:p>
            <a:fld id="{9F3724FF-C5DC-4B55-B1CE-0004F2BA3E78}" type="datetimeFigureOut">
              <a:rPr lang="de-CH" smtClean="0"/>
              <a:t>13.05.2025</a:t>
            </a:fld>
            <a:endParaRPr lang="de-CH"/>
          </a:p>
        </p:txBody>
      </p:sp>
      <p:sp>
        <p:nvSpPr>
          <p:cNvPr id="8" name="Fußzeilenplatzhalter 7">
            <a:extLst>
              <a:ext uri="{FF2B5EF4-FFF2-40B4-BE49-F238E27FC236}">
                <a16:creationId xmlns:a16="http://schemas.microsoft.com/office/drawing/2014/main" id="{0534F12F-0144-91ED-3153-EC9EF4B9660B}"/>
              </a:ext>
            </a:extLst>
          </p:cNvPr>
          <p:cNvSpPr>
            <a:spLocks noGrp="1"/>
          </p:cNvSpPr>
          <p:nvPr>
            <p:ph type="ftr" sz="quarter" idx="11"/>
          </p:nvPr>
        </p:nvSpPr>
        <p:spPr/>
        <p:txBody>
          <a:bodyPr/>
          <a:lstStyle/>
          <a:p>
            <a:endParaRPr lang="de-CH"/>
          </a:p>
        </p:txBody>
      </p:sp>
      <p:sp>
        <p:nvSpPr>
          <p:cNvPr id="9" name="Foliennummernplatzhalter 8">
            <a:extLst>
              <a:ext uri="{FF2B5EF4-FFF2-40B4-BE49-F238E27FC236}">
                <a16:creationId xmlns:a16="http://schemas.microsoft.com/office/drawing/2014/main" id="{857C76C4-413B-7953-86E2-57B6C42170B6}"/>
              </a:ext>
            </a:extLst>
          </p:cNvPr>
          <p:cNvSpPr>
            <a:spLocks noGrp="1"/>
          </p:cNvSpPr>
          <p:nvPr>
            <p:ph type="sldNum" sz="quarter" idx="12"/>
          </p:nvPr>
        </p:nvSpPr>
        <p:spPr/>
        <p:txBody>
          <a:bodyPr/>
          <a:lstStyle/>
          <a:p>
            <a:fld id="{0E63015E-385B-409A-A670-BE9B139A0E71}" type="slidenum">
              <a:rPr lang="de-CH" smtClean="0"/>
              <a:t>‹Nr.›</a:t>
            </a:fld>
            <a:endParaRPr lang="de-CH"/>
          </a:p>
        </p:txBody>
      </p:sp>
    </p:spTree>
    <p:extLst>
      <p:ext uri="{BB962C8B-B14F-4D97-AF65-F5344CB8AC3E}">
        <p14:creationId xmlns:p14="http://schemas.microsoft.com/office/powerpoint/2010/main" val="3557681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A051FD-563F-E602-037D-81F65AC5F7F4}"/>
              </a:ext>
            </a:extLst>
          </p:cNvPr>
          <p:cNvSpPr>
            <a:spLocks noGrp="1"/>
          </p:cNvSpPr>
          <p:nvPr>
            <p:ph type="title"/>
          </p:nvPr>
        </p:nvSpPr>
        <p:spPr/>
        <p:txBody>
          <a:bodyPr/>
          <a:lstStyle/>
          <a:p>
            <a:r>
              <a:rPr lang="de-DE"/>
              <a:t>Mastertitelformat bearbeiten</a:t>
            </a:r>
            <a:endParaRPr lang="de-CH"/>
          </a:p>
        </p:txBody>
      </p:sp>
      <p:sp>
        <p:nvSpPr>
          <p:cNvPr id="3" name="Datumsplatzhalter 2">
            <a:extLst>
              <a:ext uri="{FF2B5EF4-FFF2-40B4-BE49-F238E27FC236}">
                <a16:creationId xmlns:a16="http://schemas.microsoft.com/office/drawing/2014/main" id="{EE68E6FF-8303-7080-86CB-CE563417AD89}"/>
              </a:ext>
            </a:extLst>
          </p:cNvPr>
          <p:cNvSpPr>
            <a:spLocks noGrp="1"/>
          </p:cNvSpPr>
          <p:nvPr>
            <p:ph type="dt" sz="half" idx="10"/>
          </p:nvPr>
        </p:nvSpPr>
        <p:spPr/>
        <p:txBody>
          <a:bodyPr/>
          <a:lstStyle/>
          <a:p>
            <a:fld id="{9F3724FF-C5DC-4B55-B1CE-0004F2BA3E78}" type="datetimeFigureOut">
              <a:rPr lang="de-CH" smtClean="0"/>
              <a:t>13.05.2025</a:t>
            </a:fld>
            <a:endParaRPr lang="de-CH"/>
          </a:p>
        </p:txBody>
      </p:sp>
      <p:sp>
        <p:nvSpPr>
          <p:cNvPr id="4" name="Fußzeilenplatzhalter 3">
            <a:extLst>
              <a:ext uri="{FF2B5EF4-FFF2-40B4-BE49-F238E27FC236}">
                <a16:creationId xmlns:a16="http://schemas.microsoft.com/office/drawing/2014/main" id="{599A93C4-1D28-8793-7ECD-BB73E72230AF}"/>
              </a:ext>
            </a:extLst>
          </p:cNvPr>
          <p:cNvSpPr>
            <a:spLocks noGrp="1"/>
          </p:cNvSpPr>
          <p:nvPr>
            <p:ph type="ftr" sz="quarter" idx="11"/>
          </p:nvPr>
        </p:nvSpPr>
        <p:spPr/>
        <p:txBody>
          <a:bodyPr/>
          <a:lstStyle/>
          <a:p>
            <a:endParaRPr lang="de-CH"/>
          </a:p>
        </p:txBody>
      </p:sp>
      <p:sp>
        <p:nvSpPr>
          <p:cNvPr id="5" name="Foliennummernplatzhalter 4">
            <a:extLst>
              <a:ext uri="{FF2B5EF4-FFF2-40B4-BE49-F238E27FC236}">
                <a16:creationId xmlns:a16="http://schemas.microsoft.com/office/drawing/2014/main" id="{128B5366-ACEB-49B6-2657-B5FF3116F509}"/>
              </a:ext>
            </a:extLst>
          </p:cNvPr>
          <p:cNvSpPr>
            <a:spLocks noGrp="1"/>
          </p:cNvSpPr>
          <p:nvPr>
            <p:ph type="sldNum" sz="quarter" idx="12"/>
          </p:nvPr>
        </p:nvSpPr>
        <p:spPr/>
        <p:txBody>
          <a:bodyPr/>
          <a:lstStyle/>
          <a:p>
            <a:fld id="{0E63015E-385B-409A-A670-BE9B139A0E71}" type="slidenum">
              <a:rPr lang="de-CH" smtClean="0"/>
              <a:t>‹Nr.›</a:t>
            </a:fld>
            <a:endParaRPr lang="de-CH"/>
          </a:p>
        </p:txBody>
      </p:sp>
    </p:spTree>
    <p:extLst>
      <p:ext uri="{BB962C8B-B14F-4D97-AF65-F5344CB8AC3E}">
        <p14:creationId xmlns:p14="http://schemas.microsoft.com/office/powerpoint/2010/main" val="1208141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A6B3268-CEFE-CF2E-C2AA-36FE969BDE67}"/>
              </a:ext>
            </a:extLst>
          </p:cNvPr>
          <p:cNvSpPr>
            <a:spLocks noGrp="1"/>
          </p:cNvSpPr>
          <p:nvPr>
            <p:ph type="dt" sz="half" idx="10"/>
          </p:nvPr>
        </p:nvSpPr>
        <p:spPr/>
        <p:txBody>
          <a:bodyPr/>
          <a:lstStyle/>
          <a:p>
            <a:fld id="{9F3724FF-C5DC-4B55-B1CE-0004F2BA3E78}" type="datetimeFigureOut">
              <a:rPr lang="de-CH" smtClean="0"/>
              <a:t>13.05.2025</a:t>
            </a:fld>
            <a:endParaRPr lang="de-CH"/>
          </a:p>
        </p:txBody>
      </p:sp>
      <p:sp>
        <p:nvSpPr>
          <p:cNvPr id="3" name="Fußzeilenplatzhalter 2">
            <a:extLst>
              <a:ext uri="{FF2B5EF4-FFF2-40B4-BE49-F238E27FC236}">
                <a16:creationId xmlns:a16="http://schemas.microsoft.com/office/drawing/2014/main" id="{AF0A973C-3255-6F16-9490-D950727448D4}"/>
              </a:ext>
            </a:extLst>
          </p:cNvPr>
          <p:cNvSpPr>
            <a:spLocks noGrp="1"/>
          </p:cNvSpPr>
          <p:nvPr>
            <p:ph type="ftr" sz="quarter" idx="11"/>
          </p:nvPr>
        </p:nvSpPr>
        <p:spPr/>
        <p:txBody>
          <a:bodyPr/>
          <a:lstStyle/>
          <a:p>
            <a:endParaRPr lang="de-CH"/>
          </a:p>
        </p:txBody>
      </p:sp>
      <p:sp>
        <p:nvSpPr>
          <p:cNvPr id="4" name="Foliennummernplatzhalter 3">
            <a:extLst>
              <a:ext uri="{FF2B5EF4-FFF2-40B4-BE49-F238E27FC236}">
                <a16:creationId xmlns:a16="http://schemas.microsoft.com/office/drawing/2014/main" id="{E7118028-BFD6-826A-01E5-AD40E70AD24A}"/>
              </a:ext>
            </a:extLst>
          </p:cNvPr>
          <p:cNvSpPr>
            <a:spLocks noGrp="1"/>
          </p:cNvSpPr>
          <p:nvPr>
            <p:ph type="sldNum" sz="quarter" idx="12"/>
          </p:nvPr>
        </p:nvSpPr>
        <p:spPr/>
        <p:txBody>
          <a:bodyPr/>
          <a:lstStyle/>
          <a:p>
            <a:fld id="{0E63015E-385B-409A-A670-BE9B139A0E71}" type="slidenum">
              <a:rPr lang="de-CH" smtClean="0"/>
              <a:t>‹Nr.›</a:t>
            </a:fld>
            <a:endParaRPr lang="de-CH"/>
          </a:p>
        </p:txBody>
      </p:sp>
    </p:spTree>
    <p:extLst>
      <p:ext uri="{BB962C8B-B14F-4D97-AF65-F5344CB8AC3E}">
        <p14:creationId xmlns:p14="http://schemas.microsoft.com/office/powerpoint/2010/main" val="2960388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DA4B845-3451-6C85-40B8-6C81B933D02F}"/>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CH"/>
          </a:p>
        </p:txBody>
      </p:sp>
      <p:sp>
        <p:nvSpPr>
          <p:cNvPr id="3" name="Inhaltsplatzhalter 2">
            <a:extLst>
              <a:ext uri="{FF2B5EF4-FFF2-40B4-BE49-F238E27FC236}">
                <a16:creationId xmlns:a16="http://schemas.microsoft.com/office/drawing/2014/main" id="{6B3DF298-139C-9EB5-5B02-54CDA60D86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Textplatzhalter 3">
            <a:extLst>
              <a:ext uri="{FF2B5EF4-FFF2-40B4-BE49-F238E27FC236}">
                <a16:creationId xmlns:a16="http://schemas.microsoft.com/office/drawing/2014/main" id="{6CE93F23-769D-7E29-C41B-A41A78E0F8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72265516-893E-5A74-FD66-F9B91CD2E13F}"/>
              </a:ext>
            </a:extLst>
          </p:cNvPr>
          <p:cNvSpPr>
            <a:spLocks noGrp="1"/>
          </p:cNvSpPr>
          <p:nvPr>
            <p:ph type="dt" sz="half" idx="10"/>
          </p:nvPr>
        </p:nvSpPr>
        <p:spPr/>
        <p:txBody>
          <a:bodyPr/>
          <a:lstStyle/>
          <a:p>
            <a:fld id="{9F3724FF-C5DC-4B55-B1CE-0004F2BA3E78}" type="datetimeFigureOut">
              <a:rPr lang="de-CH" smtClean="0"/>
              <a:t>13.05.2025</a:t>
            </a:fld>
            <a:endParaRPr lang="de-CH"/>
          </a:p>
        </p:txBody>
      </p:sp>
      <p:sp>
        <p:nvSpPr>
          <p:cNvPr id="6" name="Fußzeilenplatzhalter 5">
            <a:extLst>
              <a:ext uri="{FF2B5EF4-FFF2-40B4-BE49-F238E27FC236}">
                <a16:creationId xmlns:a16="http://schemas.microsoft.com/office/drawing/2014/main" id="{119F5129-338E-506F-8E19-A9A6A8BB7EDA}"/>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0F9EB5EC-D44C-786E-8162-069449F535A7}"/>
              </a:ext>
            </a:extLst>
          </p:cNvPr>
          <p:cNvSpPr>
            <a:spLocks noGrp="1"/>
          </p:cNvSpPr>
          <p:nvPr>
            <p:ph type="sldNum" sz="quarter" idx="12"/>
          </p:nvPr>
        </p:nvSpPr>
        <p:spPr/>
        <p:txBody>
          <a:bodyPr/>
          <a:lstStyle/>
          <a:p>
            <a:fld id="{0E63015E-385B-409A-A670-BE9B139A0E71}" type="slidenum">
              <a:rPr lang="de-CH" smtClean="0"/>
              <a:t>‹Nr.›</a:t>
            </a:fld>
            <a:endParaRPr lang="de-CH"/>
          </a:p>
        </p:txBody>
      </p:sp>
    </p:spTree>
    <p:extLst>
      <p:ext uri="{BB962C8B-B14F-4D97-AF65-F5344CB8AC3E}">
        <p14:creationId xmlns:p14="http://schemas.microsoft.com/office/powerpoint/2010/main" val="3220274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45DC05-42C4-0FE5-E3E0-2063DC13D70E}"/>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CH"/>
          </a:p>
        </p:txBody>
      </p:sp>
      <p:sp>
        <p:nvSpPr>
          <p:cNvPr id="3" name="Bildplatzhalter 2">
            <a:extLst>
              <a:ext uri="{FF2B5EF4-FFF2-40B4-BE49-F238E27FC236}">
                <a16:creationId xmlns:a16="http://schemas.microsoft.com/office/drawing/2014/main" id="{59679FE1-0D00-77CB-BA79-327A49D160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CH"/>
          </a:p>
        </p:txBody>
      </p:sp>
      <p:sp>
        <p:nvSpPr>
          <p:cNvPr id="4" name="Textplatzhalter 3">
            <a:extLst>
              <a:ext uri="{FF2B5EF4-FFF2-40B4-BE49-F238E27FC236}">
                <a16:creationId xmlns:a16="http://schemas.microsoft.com/office/drawing/2014/main" id="{9C405304-DA29-7104-C119-F6773F9C4B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C578323C-C9FC-A767-146B-16388DDBBDDD}"/>
              </a:ext>
            </a:extLst>
          </p:cNvPr>
          <p:cNvSpPr>
            <a:spLocks noGrp="1"/>
          </p:cNvSpPr>
          <p:nvPr>
            <p:ph type="dt" sz="half" idx="10"/>
          </p:nvPr>
        </p:nvSpPr>
        <p:spPr/>
        <p:txBody>
          <a:bodyPr/>
          <a:lstStyle/>
          <a:p>
            <a:fld id="{9F3724FF-C5DC-4B55-B1CE-0004F2BA3E78}" type="datetimeFigureOut">
              <a:rPr lang="de-CH" smtClean="0"/>
              <a:t>13.05.2025</a:t>
            </a:fld>
            <a:endParaRPr lang="de-CH"/>
          </a:p>
        </p:txBody>
      </p:sp>
      <p:sp>
        <p:nvSpPr>
          <p:cNvPr id="6" name="Fußzeilenplatzhalter 5">
            <a:extLst>
              <a:ext uri="{FF2B5EF4-FFF2-40B4-BE49-F238E27FC236}">
                <a16:creationId xmlns:a16="http://schemas.microsoft.com/office/drawing/2014/main" id="{13640255-7E0B-4F98-D45C-381DCB2AECB8}"/>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E3F429DA-5FD7-A7D1-0EA5-2E8131EDC2D4}"/>
              </a:ext>
            </a:extLst>
          </p:cNvPr>
          <p:cNvSpPr>
            <a:spLocks noGrp="1"/>
          </p:cNvSpPr>
          <p:nvPr>
            <p:ph type="sldNum" sz="quarter" idx="12"/>
          </p:nvPr>
        </p:nvSpPr>
        <p:spPr/>
        <p:txBody>
          <a:bodyPr/>
          <a:lstStyle/>
          <a:p>
            <a:fld id="{0E63015E-385B-409A-A670-BE9B139A0E71}" type="slidenum">
              <a:rPr lang="de-CH" smtClean="0"/>
              <a:t>‹Nr.›</a:t>
            </a:fld>
            <a:endParaRPr lang="de-CH"/>
          </a:p>
        </p:txBody>
      </p:sp>
    </p:spTree>
    <p:extLst>
      <p:ext uri="{BB962C8B-B14F-4D97-AF65-F5344CB8AC3E}">
        <p14:creationId xmlns:p14="http://schemas.microsoft.com/office/powerpoint/2010/main" val="667679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288518E9-AE0C-BAC9-C52E-DF2ACBB582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CH"/>
          </a:p>
        </p:txBody>
      </p:sp>
      <p:sp>
        <p:nvSpPr>
          <p:cNvPr id="3" name="Textplatzhalter 2">
            <a:extLst>
              <a:ext uri="{FF2B5EF4-FFF2-40B4-BE49-F238E27FC236}">
                <a16:creationId xmlns:a16="http://schemas.microsoft.com/office/drawing/2014/main" id="{CC7E5BCA-024F-9080-7136-DB2B274055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2E2747A9-5BD6-CEBF-48A4-4A8C08441B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3724FF-C5DC-4B55-B1CE-0004F2BA3E78}" type="datetimeFigureOut">
              <a:rPr lang="de-CH" smtClean="0"/>
              <a:t>13.05.2025</a:t>
            </a:fld>
            <a:endParaRPr lang="de-CH"/>
          </a:p>
        </p:txBody>
      </p:sp>
      <p:sp>
        <p:nvSpPr>
          <p:cNvPr id="5" name="Fußzeilenplatzhalter 4">
            <a:extLst>
              <a:ext uri="{FF2B5EF4-FFF2-40B4-BE49-F238E27FC236}">
                <a16:creationId xmlns:a16="http://schemas.microsoft.com/office/drawing/2014/main" id="{4B11979E-437D-E0C4-5A97-42BFDA2DF6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Foliennummernplatzhalter 5">
            <a:extLst>
              <a:ext uri="{FF2B5EF4-FFF2-40B4-BE49-F238E27FC236}">
                <a16:creationId xmlns:a16="http://schemas.microsoft.com/office/drawing/2014/main" id="{1853D75E-436D-9E9B-D6BA-7D15B06FC3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63015E-385B-409A-A670-BE9B139A0E71}" type="slidenum">
              <a:rPr lang="de-CH" smtClean="0"/>
              <a:t>‹Nr.›</a:t>
            </a:fld>
            <a:endParaRPr lang="de-CH"/>
          </a:p>
        </p:txBody>
      </p:sp>
    </p:spTree>
    <p:extLst>
      <p:ext uri="{BB962C8B-B14F-4D97-AF65-F5344CB8AC3E}">
        <p14:creationId xmlns:p14="http://schemas.microsoft.com/office/powerpoint/2010/main" val="6272743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hyperlink" Target="https://www.figma.com/design/L1eFVP79NdbG1Zg5JfPtdr/Responsive-Design?node-id=3-2&amp;t=7B5tTdSO8U3Djzzz-0"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A1A5B0-69DE-381E-253B-08037D435F41}"/>
              </a:ext>
            </a:extLst>
          </p:cNvPr>
          <p:cNvSpPr>
            <a:spLocks noGrp="1"/>
          </p:cNvSpPr>
          <p:nvPr>
            <p:ph type="ctrTitle"/>
          </p:nvPr>
        </p:nvSpPr>
        <p:spPr/>
        <p:txBody>
          <a:bodyPr/>
          <a:lstStyle/>
          <a:p>
            <a:r>
              <a:rPr lang="de-CH" dirty="0" err="1"/>
              <a:t>MangaShop</a:t>
            </a:r>
            <a:endParaRPr lang="de-CH" dirty="0"/>
          </a:p>
        </p:txBody>
      </p:sp>
      <p:sp>
        <p:nvSpPr>
          <p:cNvPr id="3" name="Untertitel 2">
            <a:extLst>
              <a:ext uri="{FF2B5EF4-FFF2-40B4-BE49-F238E27FC236}">
                <a16:creationId xmlns:a16="http://schemas.microsoft.com/office/drawing/2014/main" id="{F8152607-E307-B0CB-C896-96BC0A9A1257}"/>
              </a:ext>
            </a:extLst>
          </p:cNvPr>
          <p:cNvSpPr>
            <a:spLocks noGrp="1"/>
          </p:cNvSpPr>
          <p:nvPr>
            <p:ph type="subTitle" idx="1"/>
          </p:nvPr>
        </p:nvSpPr>
        <p:spPr/>
        <p:txBody>
          <a:bodyPr/>
          <a:lstStyle/>
          <a:p>
            <a:r>
              <a:rPr lang="de-CH" dirty="0"/>
              <a:t>Georgios Gerontidis – 298929</a:t>
            </a:r>
          </a:p>
          <a:p>
            <a:r>
              <a:rPr lang="de-CH" dirty="0"/>
              <a:t>Carmine Savino – 305802</a:t>
            </a:r>
          </a:p>
          <a:p>
            <a:r>
              <a:rPr lang="de-CH" dirty="0"/>
              <a:t>WIN – </a:t>
            </a:r>
            <a:r>
              <a:rPr lang="de-CH" dirty="0" err="1"/>
              <a:t>WebTech</a:t>
            </a:r>
            <a:r>
              <a:rPr lang="de-CH" dirty="0"/>
              <a:t> SS25</a:t>
            </a:r>
          </a:p>
        </p:txBody>
      </p:sp>
    </p:spTree>
    <p:extLst>
      <p:ext uri="{BB962C8B-B14F-4D97-AF65-F5344CB8AC3E}">
        <p14:creationId xmlns:p14="http://schemas.microsoft.com/office/powerpoint/2010/main" val="4119722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3C9482-7888-E47E-FC31-A1901D9CC09A}"/>
              </a:ext>
            </a:extLst>
          </p:cNvPr>
          <p:cNvSpPr>
            <a:spLocks noGrp="1"/>
          </p:cNvSpPr>
          <p:nvPr>
            <p:ph type="title"/>
          </p:nvPr>
        </p:nvSpPr>
        <p:spPr/>
        <p:txBody>
          <a:bodyPr/>
          <a:lstStyle/>
          <a:p>
            <a:r>
              <a:rPr lang="de-CH" dirty="0"/>
              <a:t>Use Case 5: Benutzer verwalten</a:t>
            </a:r>
          </a:p>
        </p:txBody>
      </p:sp>
      <p:sp>
        <p:nvSpPr>
          <p:cNvPr id="3" name="Inhaltsplatzhalter 2">
            <a:extLst>
              <a:ext uri="{FF2B5EF4-FFF2-40B4-BE49-F238E27FC236}">
                <a16:creationId xmlns:a16="http://schemas.microsoft.com/office/drawing/2014/main" id="{566431D2-5829-6796-6411-041CC986D7A4}"/>
              </a:ext>
            </a:extLst>
          </p:cNvPr>
          <p:cNvSpPr>
            <a:spLocks noGrp="1"/>
          </p:cNvSpPr>
          <p:nvPr>
            <p:ph sz="half" idx="1"/>
          </p:nvPr>
        </p:nvSpPr>
        <p:spPr/>
        <p:txBody>
          <a:bodyPr/>
          <a:lstStyle/>
          <a:p>
            <a:r>
              <a:rPr lang="de-CH" b="1" dirty="0"/>
              <a:t>Beschreibung:</a:t>
            </a:r>
            <a:r>
              <a:rPr lang="de-CH" dirty="0"/>
              <a:t> </a:t>
            </a:r>
            <a:r>
              <a:rPr lang="de-CH" sz="2000" dirty="0"/>
              <a:t>Der Admin kann Benutzerkonten erstellen, einsehen, bearbeiten oder löschen. Zusätzlich kann der Admin einzelne Benutzerkonten aktivieren, deaktivieren oder sperren. Der Admin kann Rollen vergeben und Nutzerinformationen anpassen.</a:t>
            </a:r>
          </a:p>
        </p:txBody>
      </p:sp>
      <p:sp>
        <p:nvSpPr>
          <p:cNvPr id="4" name="Inhaltsplatzhalter 3">
            <a:extLst>
              <a:ext uri="{FF2B5EF4-FFF2-40B4-BE49-F238E27FC236}">
                <a16:creationId xmlns:a16="http://schemas.microsoft.com/office/drawing/2014/main" id="{56EC73A0-73B7-0FD0-6FF8-D75F8D2D770F}"/>
              </a:ext>
            </a:extLst>
          </p:cNvPr>
          <p:cNvSpPr>
            <a:spLocks noGrp="1"/>
          </p:cNvSpPr>
          <p:nvPr>
            <p:ph sz="half" idx="2"/>
          </p:nvPr>
        </p:nvSpPr>
        <p:spPr/>
        <p:txBody>
          <a:bodyPr/>
          <a:lstStyle/>
          <a:p>
            <a:r>
              <a:rPr lang="de-CH" b="1" dirty="0"/>
              <a:t>Akteur:</a:t>
            </a:r>
            <a:r>
              <a:rPr lang="de-CH" dirty="0"/>
              <a:t> Admin</a:t>
            </a:r>
          </a:p>
        </p:txBody>
      </p:sp>
    </p:spTree>
    <p:extLst>
      <p:ext uri="{BB962C8B-B14F-4D97-AF65-F5344CB8AC3E}">
        <p14:creationId xmlns:p14="http://schemas.microsoft.com/office/powerpoint/2010/main" val="4015742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861FE1-5567-A93D-32CE-BB3535F33D40}"/>
              </a:ext>
            </a:extLst>
          </p:cNvPr>
          <p:cNvSpPr>
            <a:spLocks noGrp="1"/>
          </p:cNvSpPr>
          <p:nvPr>
            <p:ph type="title"/>
          </p:nvPr>
        </p:nvSpPr>
        <p:spPr/>
        <p:txBody>
          <a:bodyPr/>
          <a:lstStyle/>
          <a:p>
            <a:r>
              <a:rPr lang="de-CH" dirty="0"/>
              <a:t>Use Case 6: Produkte verwalten</a:t>
            </a:r>
          </a:p>
        </p:txBody>
      </p:sp>
      <p:sp>
        <p:nvSpPr>
          <p:cNvPr id="3" name="Inhaltsplatzhalter 2">
            <a:extLst>
              <a:ext uri="{FF2B5EF4-FFF2-40B4-BE49-F238E27FC236}">
                <a16:creationId xmlns:a16="http://schemas.microsoft.com/office/drawing/2014/main" id="{E780D08E-3850-88CE-EEF6-D6123DB80B1B}"/>
              </a:ext>
            </a:extLst>
          </p:cNvPr>
          <p:cNvSpPr>
            <a:spLocks noGrp="1"/>
          </p:cNvSpPr>
          <p:nvPr>
            <p:ph sz="half" idx="1"/>
          </p:nvPr>
        </p:nvSpPr>
        <p:spPr/>
        <p:txBody>
          <a:bodyPr/>
          <a:lstStyle/>
          <a:p>
            <a:r>
              <a:rPr lang="de-CH" b="1" dirty="0"/>
              <a:t>Beschreibung:</a:t>
            </a:r>
            <a:r>
              <a:rPr lang="de-CH" dirty="0"/>
              <a:t> </a:t>
            </a:r>
            <a:r>
              <a:rPr lang="de-CH" sz="2000" dirty="0"/>
              <a:t>Der Admin kann neue Produkte anlegen, bestehende Produkte aktualisieren oder löschen. Dabei werden Informationen wie Titel, Beschreibung, Preis, Lagerbestand und Coverbilder verwaltet. Außerdem kann der Admin Produkte online oder offline schalten.</a:t>
            </a:r>
          </a:p>
        </p:txBody>
      </p:sp>
      <p:sp>
        <p:nvSpPr>
          <p:cNvPr id="4" name="Inhaltsplatzhalter 3">
            <a:extLst>
              <a:ext uri="{FF2B5EF4-FFF2-40B4-BE49-F238E27FC236}">
                <a16:creationId xmlns:a16="http://schemas.microsoft.com/office/drawing/2014/main" id="{DB179EE9-60A0-AD3B-5956-9FA1AE3D9ABE}"/>
              </a:ext>
            </a:extLst>
          </p:cNvPr>
          <p:cNvSpPr>
            <a:spLocks noGrp="1"/>
          </p:cNvSpPr>
          <p:nvPr>
            <p:ph sz="half" idx="2"/>
          </p:nvPr>
        </p:nvSpPr>
        <p:spPr/>
        <p:txBody>
          <a:bodyPr/>
          <a:lstStyle/>
          <a:p>
            <a:r>
              <a:rPr lang="de-CH" b="1" dirty="0"/>
              <a:t>Akteur:</a:t>
            </a:r>
            <a:r>
              <a:rPr lang="de-CH" dirty="0"/>
              <a:t> Admin</a:t>
            </a:r>
          </a:p>
        </p:txBody>
      </p:sp>
    </p:spTree>
    <p:extLst>
      <p:ext uri="{BB962C8B-B14F-4D97-AF65-F5344CB8AC3E}">
        <p14:creationId xmlns:p14="http://schemas.microsoft.com/office/powerpoint/2010/main" val="1806839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C24C84-4A3C-FD92-C3E7-41FF2CAE5BD2}"/>
              </a:ext>
            </a:extLst>
          </p:cNvPr>
          <p:cNvSpPr>
            <a:spLocks noGrp="1"/>
          </p:cNvSpPr>
          <p:nvPr>
            <p:ph type="title"/>
          </p:nvPr>
        </p:nvSpPr>
        <p:spPr/>
        <p:txBody>
          <a:bodyPr/>
          <a:lstStyle/>
          <a:p>
            <a:r>
              <a:rPr lang="de-CH" dirty="0"/>
              <a:t>Use Case 7: Genres verwalten</a:t>
            </a:r>
          </a:p>
        </p:txBody>
      </p:sp>
      <p:sp>
        <p:nvSpPr>
          <p:cNvPr id="3" name="Inhaltsplatzhalter 2">
            <a:extLst>
              <a:ext uri="{FF2B5EF4-FFF2-40B4-BE49-F238E27FC236}">
                <a16:creationId xmlns:a16="http://schemas.microsoft.com/office/drawing/2014/main" id="{0BADBFDC-7098-D284-68F8-ED1B7CDAD2FB}"/>
              </a:ext>
            </a:extLst>
          </p:cNvPr>
          <p:cNvSpPr>
            <a:spLocks noGrp="1"/>
          </p:cNvSpPr>
          <p:nvPr>
            <p:ph sz="half" idx="1"/>
          </p:nvPr>
        </p:nvSpPr>
        <p:spPr/>
        <p:txBody>
          <a:bodyPr/>
          <a:lstStyle/>
          <a:p>
            <a:r>
              <a:rPr lang="de-CH" b="1" dirty="0"/>
              <a:t>Beschreibung:</a:t>
            </a:r>
            <a:r>
              <a:rPr lang="de-CH" dirty="0"/>
              <a:t> </a:t>
            </a:r>
            <a:r>
              <a:rPr lang="de-CH" sz="2000" dirty="0"/>
              <a:t>Der Admin kann neue Genres hinzufügen, bearbeiten oder entfernen. Genres können bestimmten Produkten zugeordnet werden. Auch hier kann der Admin entscheiden, ob ein Genre aktuell angezeigt oder versteckt wird.</a:t>
            </a:r>
          </a:p>
        </p:txBody>
      </p:sp>
      <p:sp>
        <p:nvSpPr>
          <p:cNvPr id="4" name="Inhaltsplatzhalter 3">
            <a:extLst>
              <a:ext uri="{FF2B5EF4-FFF2-40B4-BE49-F238E27FC236}">
                <a16:creationId xmlns:a16="http://schemas.microsoft.com/office/drawing/2014/main" id="{AD31C296-E108-DB26-F33E-ADBB905172F1}"/>
              </a:ext>
            </a:extLst>
          </p:cNvPr>
          <p:cNvSpPr>
            <a:spLocks noGrp="1"/>
          </p:cNvSpPr>
          <p:nvPr>
            <p:ph sz="half" idx="2"/>
          </p:nvPr>
        </p:nvSpPr>
        <p:spPr/>
        <p:txBody>
          <a:bodyPr/>
          <a:lstStyle/>
          <a:p>
            <a:r>
              <a:rPr lang="de-CH" b="1" dirty="0"/>
              <a:t>Akteur:</a:t>
            </a:r>
            <a:r>
              <a:rPr lang="de-CH" dirty="0"/>
              <a:t> Admin</a:t>
            </a:r>
          </a:p>
        </p:txBody>
      </p:sp>
    </p:spTree>
    <p:extLst>
      <p:ext uri="{BB962C8B-B14F-4D97-AF65-F5344CB8AC3E}">
        <p14:creationId xmlns:p14="http://schemas.microsoft.com/office/powerpoint/2010/main" val="2845315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708ED1-0E8D-16C2-DA42-27A36459FBD7}"/>
              </a:ext>
            </a:extLst>
          </p:cNvPr>
          <p:cNvSpPr>
            <a:spLocks noGrp="1"/>
          </p:cNvSpPr>
          <p:nvPr>
            <p:ph type="title"/>
          </p:nvPr>
        </p:nvSpPr>
        <p:spPr/>
        <p:txBody>
          <a:bodyPr/>
          <a:lstStyle/>
          <a:p>
            <a:r>
              <a:rPr lang="de-CH" dirty="0"/>
              <a:t>Use Case 8: Beiträge verwalten</a:t>
            </a:r>
          </a:p>
        </p:txBody>
      </p:sp>
      <p:sp>
        <p:nvSpPr>
          <p:cNvPr id="3" name="Inhaltsplatzhalter 2">
            <a:extLst>
              <a:ext uri="{FF2B5EF4-FFF2-40B4-BE49-F238E27FC236}">
                <a16:creationId xmlns:a16="http://schemas.microsoft.com/office/drawing/2014/main" id="{3AD57817-2F39-6FBA-2A00-62D4A498A2B3}"/>
              </a:ext>
            </a:extLst>
          </p:cNvPr>
          <p:cNvSpPr>
            <a:spLocks noGrp="1"/>
          </p:cNvSpPr>
          <p:nvPr>
            <p:ph sz="half" idx="1"/>
          </p:nvPr>
        </p:nvSpPr>
        <p:spPr/>
        <p:txBody>
          <a:bodyPr/>
          <a:lstStyle/>
          <a:p>
            <a:r>
              <a:rPr lang="de-CH" b="1" dirty="0"/>
              <a:t>Beschreibung:</a:t>
            </a:r>
            <a:r>
              <a:rPr lang="de-CH" dirty="0"/>
              <a:t> </a:t>
            </a:r>
            <a:r>
              <a:rPr lang="de-CH" sz="2000" dirty="0"/>
              <a:t>Der Admin kann neue Beiträge verfassen, bestehende Beiträge ändern oder löschen. Beiträge können mit Titeln, Bildern, Tags und Inhalt versehen werden. Der Admin kann Beiträge gezielt online oder offline schalten.</a:t>
            </a:r>
          </a:p>
        </p:txBody>
      </p:sp>
      <p:sp>
        <p:nvSpPr>
          <p:cNvPr id="4" name="Inhaltsplatzhalter 3">
            <a:extLst>
              <a:ext uri="{FF2B5EF4-FFF2-40B4-BE49-F238E27FC236}">
                <a16:creationId xmlns:a16="http://schemas.microsoft.com/office/drawing/2014/main" id="{D0501A87-2531-B0E8-B0C7-50454081DD6B}"/>
              </a:ext>
            </a:extLst>
          </p:cNvPr>
          <p:cNvSpPr>
            <a:spLocks noGrp="1"/>
          </p:cNvSpPr>
          <p:nvPr>
            <p:ph sz="half" idx="2"/>
          </p:nvPr>
        </p:nvSpPr>
        <p:spPr/>
        <p:txBody>
          <a:bodyPr/>
          <a:lstStyle/>
          <a:p>
            <a:r>
              <a:rPr lang="de-CH" b="1" dirty="0"/>
              <a:t>Akteur:</a:t>
            </a:r>
            <a:r>
              <a:rPr lang="de-CH" dirty="0"/>
              <a:t> Admin</a:t>
            </a:r>
          </a:p>
        </p:txBody>
      </p:sp>
    </p:spTree>
    <p:extLst>
      <p:ext uri="{BB962C8B-B14F-4D97-AF65-F5344CB8AC3E}">
        <p14:creationId xmlns:p14="http://schemas.microsoft.com/office/powerpoint/2010/main" val="2182382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CE2441-AAD9-F740-97C5-A24D434CCFED}"/>
              </a:ext>
            </a:extLst>
          </p:cNvPr>
          <p:cNvSpPr>
            <a:spLocks noGrp="1"/>
          </p:cNvSpPr>
          <p:nvPr>
            <p:ph type="title"/>
          </p:nvPr>
        </p:nvSpPr>
        <p:spPr/>
        <p:txBody>
          <a:bodyPr/>
          <a:lstStyle/>
          <a:p>
            <a:endParaRPr lang="de-DE"/>
          </a:p>
        </p:txBody>
      </p:sp>
      <p:pic>
        <p:nvPicPr>
          <p:cNvPr id="6" name="Inhaltsplatzhalter 5" descr="Ein Bild, das Anime, Menschliches Gesicht, Cartoon, Fiktion enthält.&#10;&#10;KI-generierte Inhalte können fehlerhaft sein.">
            <a:extLst>
              <a:ext uri="{FF2B5EF4-FFF2-40B4-BE49-F238E27FC236}">
                <a16:creationId xmlns:a16="http://schemas.microsoft.com/office/drawing/2014/main" id="{25A2EAD3-3B48-6609-66F1-99E411B1DCE9}"/>
              </a:ext>
            </a:extLst>
          </p:cNvPr>
          <p:cNvPicPr>
            <a:picLocks noGrp="1" noChangeAspect="1"/>
          </p:cNvPicPr>
          <p:nvPr>
            <p:ph sz="half" idx="1"/>
          </p:nvPr>
        </p:nvPicPr>
        <p:blipFill>
          <a:blip r:embed="rId2"/>
          <a:stretch>
            <a:fillRect/>
          </a:stretch>
        </p:blipFill>
        <p:spPr>
          <a:xfrm>
            <a:off x="766234" y="234156"/>
            <a:ext cx="4320116" cy="6480174"/>
          </a:xfrm>
        </p:spPr>
      </p:pic>
      <p:pic>
        <p:nvPicPr>
          <p:cNvPr id="8" name="Inhaltsplatzhalter 7" descr="Ein Bild, das Fiktion, Anime, Cartoon, Fiktive Gestalt enthält.&#10;&#10;KI-generierte Inhalte können fehlerhaft sein.">
            <a:extLst>
              <a:ext uri="{FF2B5EF4-FFF2-40B4-BE49-F238E27FC236}">
                <a16:creationId xmlns:a16="http://schemas.microsoft.com/office/drawing/2014/main" id="{C4FBAB15-65DC-A42C-34FC-84C3B60A95E4}"/>
              </a:ext>
            </a:extLst>
          </p:cNvPr>
          <p:cNvPicPr>
            <a:picLocks noGrp="1" noChangeAspect="1"/>
          </p:cNvPicPr>
          <p:nvPr>
            <p:ph sz="half" idx="2"/>
          </p:nvPr>
        </p:nvPicPr>
        <p:blipFill>
          <a:blip r:embed="rId3"/>
          <a:stretch>
            <a:fillRect/>
          </a:stretch>
        </p:blipFill>
        <p:spPr>
          <a:xfrm>
            <a:off x="5158316" y="823911"/>
            <a:ext cx="3926946" cy="5890419"/>
          </a:xfrm>
        </p:spPr>
      </p:pic>
    </p:spTree>
    <p:extLst>
      <p:ext uri="{BB962C8B-B14F-4D97-AF65-F5344CB8AC3E}">
        <p14:creationId xmlns:p14="http://schemas.microsoft.com/office/powerpoint/2010/main" val="1762544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673FEB-77B9-AA3F-176D-108BD7FE56FC}"/>
              </a:ext>
            </a:extLst>
          </p:cNvPr>
          <p:cNvSpPr>
            <a:spLocks noGrp="1"/>
          </p:cNvSpPr>
          <p:nvPr>
            <p:ph type="title"/>
          </p:nvPr>
        </p:nvSpPr>
        <p:spPr/>
        <p:txBody>
          <a:bodyPr/>
          <a:lstStyle/>
          <a:p>
            <a:endParaRPr lang="de-DE"/>
          </a:p>
        </p:txBody>
      </p:sp>
      <p:pic>
        <p:nvPicPr>
          <p:cNvPr id="6" name="Inhaltsplatzhalter 5" descr="Ein Bild, das Text, Screenshot, Menschliches Gesicht, Schrift enthält.&#10;&#10;KI-generierte Inhalte können fehlerhaft sein.">
            <a:extLst>
              <a:ext uri="{FF2B5EF4-FFF2-40B4-BE49-F238E27FC236}">
                <a16:creationId xmlns:a16="http://schemas.microsoft.com/office/drawing/2014/main" id="{85BCE532-F7D7-657A-17CB-E5BC13A1657C}"/>
              </a:ext>
            </a:extLst>
          </p:cNvPr>
          <p:cNvPicPr>
            <a:picLocks noGrp="1" noChangeAspect="1"/>
          </p:cNvPicPr>
          <p:nvPr>
            <p:ph sz="half" idx="1"/>
          </p:nvPr>
        </p:nvPicPr>
        <p:blipFill>
          <a:blip r:embed="rId2"/>
          <a:stretch>
            <a:fillRect/>
          </a:stretch>
        </p:blipFill>
        <p:spPr>
          <a:xfrm>
            <a:off x="1415256" y="1027906"/>
            <a:ext cx="7004844" cy="5099844"/>
          </a:xfrm>
        </p:spPr>
      </p:pic>
      <p:sp>
        <p:nvSpPr>
          <p:cNvPr id="4" name="Inhaltsplatzhalter 3">
            <a:extLst>
              <a:ext uri="{FF2B5EF4-FFF2-40B4-BE49-F238E27FC236}">
                <a16:creationId xmlns:a16="http://schemas.microsoft.com/office/drawing/2014/main" id="{F553382A-9923-FFBF-42F4-823CD3DAEEFF}"/>
              </a:ext>
            </a:extLst>
          </p:cNvPr>
          <p:cNvSpPr>
            <a:spLocks noGrp="1"/>
          </p:cNvSpPr>
          <p:nvPr>
            <p:ph sz="half" idx="2"/>
          </p:nvPr>
        </p:nvSpPr>
        <p:spPr/>
        <p:txBody>
          <a:bodyPr/>
          <a:lstStyle/>
          <a:p>
            <a:endParaRPr lang="de-DE"/>
          </a:p>
        </p:txBody>
      </p:sp>
    </p:spTree>
    <p:extLst>
      <p:ext uri="{BB962C8B-B14F-4D97-AF65-F5344CB8AC3E}">
        <p14:creationId xmlns:p14="http://schemas.microsoft.com/office/powerpoint/2010/main" val="30369297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4B9898-552D-3C55-830F-3390D0C5FE50}"/>
              </a:ext>
            </a:extLst>
          </p:cNvPr>
          <p:cNvSpPr>
            <a:spLocks noGrp="1"/>
          </p:cNvSpPr>
          <p:nvPr>
            <p:ph type="title"/>
          </p:nvPr>
        </p:nvSpPr>
        <p:spPr/>
        <p:txBody>
          <a:bodyPr/>
          <a:lstStyle/>
          <a:p>
            <a:r>
              <a:rPr lang="de-DE" dirty="0" err="1"/>
              <a:t>Figma</a:t>
            </a:r>
            <a:endParaRPr lang="de-DE" dirty="0"/>
          </a:p>
        </p:txBody>
      </p:sp>
      <p:sp>
        <p:nvSpPr>
          <p:cNvPr id="3" name="Inhaltsplatzhalter 2">
            <a:extLst>
              <a:ext uri="{FF2B5EF4-FFF2-40B4-BE49-F238E27FC236}">
                <a16:creationId xmlns:a16="http://schemas.microsoft.com/office/drawing/2014/main" id="{6D4643A4-CEE4-B6EC-3BFB-CC63A67EF814}"/>
              </a:ext>
            </a:extLst>
          </p:cNvPr>
          <p:cNvSpPr>
            <a:spLocks noGrp="1"/>
          </p:cNvSpPr>
          <p:nvPr>
            <p:ph sz="half" idx="1"/>
          </p:nvPr>
        </p:nvSpPr>
        <p:spPr>
          <a:xfrm>
            <a:off x="838199" y="1825625"/>
            <a:ext cx="10515599" cy="4351338"/>
          </a:xfrm>
        </p:spPr>
        <p:txBody>
          <a:bodyPr/>
          <a:lstStyle/>
          <a:p>
            <a:r>
              <a:rPr lang="de-DE" dirty="0">
                <a:hlinkClick r:id="rId2"/>
              </a:rPr>
              <a:t>https://www.figma.com/design/L1eFVP79NdbG1Zg5JfPtdr/Responsive-Design?node-id=3-2&amp;t=7B5tTdSO8U3Djzzz-0</a:t>
            </a:r>
            <a:endParaRPr lang="de-DE" dirty="0"/>
          </a:p>
          <a:p>
            <a:endParaRPr lang="de-DE" dirty="0"/>
          </a:p>
          <a:p>
            <a:r>
              <a:rPr lang="de-DE" dirty="0" err="1"/>
              <a:t>Wireflow</a:t>
            </a:r>
            <a:r>
              <a:rPr lang="de-DE"/>
              <a:t>: https://www.figma.com/proto/L1eFVP79NdbG1Zg5JfPtdr/Wireflow-User-DB?node-id=0-1&amp;t=y12L4kaeGuOa3Om1-1</a:t>
            </a:r>
            <a:endParaRPr lang="de-DE" dirty="0"/>
          </a:p>
        </p:txBody>
      </p:sp>
      <p:sp>
        <p:nvSpPr>
          <p:cNvPr id="4" name="Inhaltsplatzhalter 3">
            <a:extLst>
              <a:ext uri="{FF2B5EF4-FFF2-40B4-BE49-F238E27FC236}">
                <a16:creationId xmlns:a16="http://schemas.microsoft.com/office/drawing/2014/main" id="{21BB72D6-0F4F-23CF-51BF-9B653357EE40}"/>
              </a:ext>
            </a:extLst>
          </p:cNvPr>
          <p:cNvSpPr>
            <a:spLocks noGrp="1"/>
          </p:cNvSpPr>
          <p:nvPr>
            <p:ph sz="half" idx="2"/>
          </p:nvPr>
        </p:nvSpPr>
        <p:spPr/>
        <p:txBody>
          <a:bodyPr/>
          <a:lstStyle/>
          <a:p>
            <a:endParaRPr lang="de-DE" dirty="0"/>
          </a:p>
        </p:txBody>
      </p:sp>
    </p:spTree>
    <p:extLst>
      <p:ext uri="{BB962C8B-B14F-4D97-AF65-F5344CB8AC3E}">
        <p14:creationId xmlns:p14="http://schemas.microsoft.com/office/powerpoint/2010/main" val="2280427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A1C7BD-1011-3C74-0089-AF753ACD3034}"/>
              </a:ext>
            </a:extLst>
          </p:cNvPr>
          <p:cNvSpPr>
            <a:spLocks noGrp="1"/>
          </p:cNvSpPr>
          <p:nvPr>
            <p:ph type="title"/>
          </p:nvPr>
        </p:nvSpPr>
        <p:spPr/>
        <p:txBody>
          <a:bodyPr/>
          <a:lstStyle/>
          <a:p>
            <a:r>
              <a:rPr lang="de-CH" dirty="0"/>
              <a:t>Projektziele</a:t>
            </a:r>
          </a:p>
        </p:txBody>
      </p:sp>
      <p:sp>
        <p:nvSpPr>
          <p:cNvPr id="3" name="Inhaltsplatzhalter 2">
            <a:extLst>
              <a:ext uri="{FF2B5EF4-FFF2-40B4-BE49-F238E27FC236}">
                <a16:creationId xmlns:a16="http://schemas.microsoft.com/office/drawing/2014/main" id="{50F81C87-9A23-D082-2D88-782B13422389}"/>
              </a:ext>
            </a:extLst>
          </p:cNvPr>
          <p:cNvSpPr>
            <a:spLocks noGrp="1"/>
          </p:cNvSpPr>
          <p:nvPr>
            <p:ph idx="1"/>
          </p:nvPr>
        </p:nvSpPr>
        <p:spPr/>
        <p:txBody>
          <a:bodyPr/>
          <a:lstStyle/>
          <a:p>
            <a:r>
              <a:rPr lang="de-CH" sz="2400" dirty="0"/>
              <a:t>Die Web-Applikation soll es Kunden ermöglichen, gezielt nach bestimmten Manga-Titeln oder Genres zu suchen und passende Ergebnisse schnell zu finden.</a:t>
            </a:r>
          </a:p>
          <a:p>
            <a:r>
              <a:rPr lang="de-CH" sz="2400" dirty="0"/>
              <a:t>Die Web-Applikation soll einen einfachen und übersichtlichen Bestellprozess bieten, bei dem Kunden ihre bevorzugte Zahlungsmethode auswählen können.</a:t>
            </a:r>
          </a:p>
          <a:p>
            <a:r>
              <a:rPr lang="de-CH" sz="2400" dirty="0"/>
              <a:t>Die Web-Applikation bittet ihren Kunden die Produkte digital und als auch die physische Version zu kaufen</a:t>
            </a:r>
          </a:p>
          <a:p>
            <a:r>
              <a:rPr lang="de-CH" sz="2400" dirty="0"/>
              <a:t>Die Web-Applikation bittet den Kunden die Möglichkeit Beiträge über neu </a:t>
            </a:r>
            <a:r>
              <a:rPr lang="de-CH" sz="2400" dirty="0" err="1"/>
              <a:t>Listenings</a:t>
            </a:r>
            <a:r>
              <a:rPr lang="de-CH" sz="2400" dirty="0"/>
              <a:t> und Kaufempfehlungen über neue Mange zu lesen</a:t>
            </a:r>
          </a:p>
        </p:txBody>
      </p:sp>
    </p:spTree>
    <p:extLst>
      <p:ext uri="{BB962C8B-B14F-4D97-AF65-F5344CB8AC3E}">
        <p14:creationId xmlns:p14="http://schemas.microsoft.com/office/powerpoint/2010/main" val="2479714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5CAF6EC8-5668-F6B6-B6CC-042DAD2FE61F}"/>
              </a:ext>
            </a:extLst>
          </p:cNvPr>
          <p:cNvSpPr>
            <a:spLocks noGrp="1"/>
          </p:cNvSpPr>
          <p:nvPr>
            <p:ph type="title"/>
          </p:nvPr>
        </p:nvSpPr>
        <p:spPr>
          <a:xfrm>
            <a:off x="8255000" y="195792"/>
            <a:ext cx="3420533" cy="4774141"/>
          </a:xfrm>
        </p:spPr>
        <p:txBody>
          <a:bodyPr>
            <a:normAutofit/>
          </a:bodyPr>
          <a:lstStyle/>
          <a:p>
            <a:r>
              <a:rPr lang="de-CH" sz="2000" dirty="0"/>
              <a:t>List gerne Mangas, aber hat nicht das nötige Geld, um Sie physisch zu besitzen.</a:t>
            </a:r>
            <a:br>
              <a:rPr lang="de-CH" sz="2000" dirty="0"/>
            </a:br>
            <a:r>
              <a:rPr lang="de-CH" sz="2000" dirty="0"/>
              <a:t>Deswegen sucht Sie eine digitale Plattform, wo Sie die Mangas für wenig Geld, lesen kann</a:t>
            </a:r>
          </a:p>
        </p:txBody>
      </p:sp>
      <p:sp>
        <p:nvSpPr>
          <p:cNvPr id="3" name="Inhaltsplatzhalter 2">
            <a:extLst>
              <a:ext uri="{FF2B5EF4-FFF2-40B4-BE49-F238E27FC236}">
                <a16:creationId xmlns:a16="http://schemas.microsoft.com/office/drawing/2014/main" id="{03F42DC5-831E-5E01-AC7C-103EAED8E12A}"/>
              </a:ext>
            </a:extLst>
          </p:cNvPr>
          <p:cNvSpPr>
            <a:spLocks noGrp="1"/>
          </p:cNvSpPr>
          <p:nvPr>
            <p:ph sz="half" idx="1"/>
          </p:nvPr>
        </p:nvSpPr>
        <p:spPr>
          <a:xfrm>
            <a:off x="838200" y="1825625"/>
            <a:ext cx="2904241" cy="4351338"/>
          </a:xfrm>
        </p:spPr>
        <p:txBody>
          <a:bodyPr>
            <a:normAutofit/>
          </a:bodyPr>
          <a:lstStyle/>
          <a:p>
            <a:pPr marL="0" indent="0">
              <a:buNone/>
            </a:pPr>
            <a:r>
              <a:rPr lang="de-CH" sz="2400" b="1" dirty="0"/>
              <a:t>Lisa Sakamoto</a:t>
            </a:r>
          </a:p>
          <a:p>
            <a:pPr marL="0" indent="0">
              <a:buNone/>
            </a:pPr>
            <a:endParaRPr lang="de-CH" sz="2400" b="1" dirty="0"/>
          </a:p>
          <a:p>
            <a:pPr marL="0" indent="0">
              <a:buNone/>
            </a:pPr>
            <a:endParaRPr lang="de-CH" sz="2400" b="1" dirty="0"/>
          </a:p>
        </p:txBody>
      </p:sp>
      <p:sp>
        <p:nvSpPr>
          <p:cNvPr id="7" name="Inhaltsplatzhalter 6">
            <a:extLst>
              <a:ext uri="{FF2B5EF4-FFF2-40B4-BE49-F238E27FC236}">
                <a16:creationId xmlns:a16="http://schemas.microsoft.com/office/drawing/2014/main" id="{802DB84D-71DD-BAED-6ED6-1DADC12027D8}"/>
              </a:ext>
            </a:extLst>
          </p:cNvPr>
          <p:cNvSpPr>
            <a:spLocks noGrp="1"/>
          </p:cNvSpPr>
          <p:nvPr>
            <p:ph sz="half" idx="2"/>
          </p:nvPr>
        </p:nvSpPr>
        <p:spPr>
          <a:xfrm>
            <a:off x="4445000" y="1825625"/>
            <a:ext cx="3302000" cy="4351338"/>
          </a:xfrm>
        </p:spPr>
        <p:txBody>
          <a:bodyPr>
            <a:normAutofit/>
          </a:bodyPr>
          <a:lstStyle/>
          <a:p>
            <a:r>
              <a:rPr lang="de-CH" sz="1800" dirty="0"/>
              <a:t>22 Jahre</a:t>
            </a:r>
          </a:p>
          <a:p>
            <a:r>
              <a:rPr lang="de-CH" sz="1800" dirty="0"/>
              <a:t>Japanische Austauschstudentin</a:t>
            </a:r>
          </a:p>
          <a:p>
            <a:r>
              <a:rPr lang="de-CH" sz="1800" dirty="0"/>
              <a:t>Informatikerin und sehr Technikaffin</a:t>
            </a:r>
          </a:p>
          <a:p>
            <a:r>
              <a:rPr lang="de-CH" sz="1800" dirty="0"/>
              <a:t>Schüchtern und eher eine verträumte Person</a:t>
            </a:r>
          </a:p>
          <a:p>
            <a:r>
              <a:rPr lang="de-CH" sz="1800" dirty="0"/>
              <a:t>Begibt sich gerne in Fantasiewelten</a:t>
            </a:r>
          </a:p>
          <a:p>
            <a:r>
              <a:rPr lang="de-CH" sz="1800" dirty="0"/>
              <a:t>Verbringt viel Zeit am PC und Smartphone</a:t>
            </a:r>
          </a:p>
          <a:p>
            <a:r>
              <a:rPr lang="de-CH" sz="1800" dirty="0" err="1"/>
              <a:t>Attack</a:t>
            </a:r>
            <a:r>
              <a:rPr lang="de-CH" sz="1800" dirty="0"/>
              <a:t> on Titan ist ihr Lieblingsmanga</a:t>
            </a:r>
          </a:p>
        </p:txBody>
      </p:sp>
      <p:pic>
        <p:nvPicPr>
          <p:cNvPr id="2054" name="Picture 6" descr="Süße japanische High School Student in einem Stadtpark Stockfotografie -  Alamy">
            <a:extLst>
              <a:ext uri="{FF2B5EF4-FFF2-40B4-BE49-F238E27FC236}">
                <a16:creationId xmlns:a16="http://schemas.microsoft.com/office/drawing/2014/main" id="{E5FAD577-30B3-D24A-AAA6-321BB4A6DF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406217"/>
            <a:ext cx="2384820" cy="3828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434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81D896-FE90-DA7D-6639-6C8046DE0A99}"/>
              </a:ext>
            </a:extLst>
          </p:cNvPr>
          <p:cNvSpPr>
            <a:spLocks noGrp="1"/>
          </p:cNvSpPr>
          <p:nvPr>
            <p:ph type="title"/>
          </p:nvPr>
        </p:nvSpPr>
        <p:spPr>
          <a:xfrm>
            <a:off x="8425207" y="1825625"/>
            <a:ext cx="3036216" cy="4351338"/>
          </a:xfrm>
        </p:spPr>
        <p:txBody>
          <a:bodyPr>
            <a:normAutofit/>
          </a:bodyPr>
          <a:lstStyle/>
          <a:p>
            <a:r>
              <a:rPr lang="de-CH" sz="2000" dirty="0"/>
              <a:t>Da er im vorgeschrittenen Alter das Seinen-Genre entdeckt hat, will er sich eine kleine Manga Sammlung aufbauen</a:t>
            </a:r>
          </a:p>
        </p:txBody>
      </p:sp>
      <p:sp>
        <p:nvSpPr>
          <p:cNvPr id="4" name="Inhaltsplatzhalter 3">
            <a:extLst>
              <a:ext uri="{FF2B5EF4-FFF2-40B4-BE49-F238E27FC236}">
                <a16:creationId xmlns:a16="http://schemas.microsoft.com/office/drawing/2014/main" id="{864FFFE4-D08A-FBE2-2D5D-613474B06D0A}"/>
              </a:ext>
            </a:extLst>
          </p:cNvPr>
          <p:cNvSpPr>
            <a:spLocks noGrp="1"/>
          </p:cNvSpPr>
          <p:nvPr>
            <p:ph sz="half" idx="1"/>
          </p:nvPr>
        </p:nvSpPr>
        <p:spPr>
          <a:xfrm>
            <a:off x="838200" y="1825625"/>
            <a:ext cx="2734559" cy="4351338"/>
          </a:xfrm>
        </p:spPr>
        <p:txBody>
          <a:bodyPr>
            <a:normAutofit/>
          </a:bodyPr>
          <a:lstStyle/>
          <a:p>
            <a:pPr marL="0" indent="0">
              <a:buNone/>
            </a:pPr>
            <a:r>
              <a:rPr lang="de-CH" sz="2400" b="1" dirty="0"/>
              <a:t>Markus Lenz</a:t>
            </a:r>
          </a:p>
        </p:txBody>
      </p:sp>
      <p:sp>
        <p:nvSpPr>
          <p:cNvPr id="5" name="Inhaltsplatzhalter 4">
            <a:extLst>
              <a:ext uri="{FF2B5EF4-FFF2-40B4-BE49-F238E27FC236}">
                <a16:creationId xmlns:a16="http://schemas.microsoft.com/office/drawing/2014/main" id="{350081CB-E5D2-B5B0-6789-28B849CB8AB5}"/>
              </a:ext>
            </a:extLst>
          </p:cNvPr>
          <p:cNvSpPr>
            <a:spLocks noGrp="1"/>
          </p:cNvSpPr>
          <p:nvPr>
            <p:ph sz="half" idx="2"/>
          </p:nvPr>
        </p:nvSpPr>
        <p:spPr>
          <a:xfrm>
            <a:off x="4381108" y="1825625"/>
            <a:ext cx="3235750" cy="4351338"/>
          </a:xfrm>
        </p:spPr>
        <p:txBody>
          <a:bodyPr>
            <a:normAutofit/>
          </a:bodyPr>
          <a:lstStyle/>
          <a:p>
            <a:r>
              <a:rPr lang="de-CH" sz="2000" dirty="0"/>
              <a:t>34 Jahre Alt</a:t>
            </a:r>
          </a:p>
          <a:p>
            <a:r>
              <a:rPr lang="de-CH" sz="2000" dirty="0"/>
              <a:t>IT-Consultant</a:t>
            </a:r>
          </a:p>
          <a:p>
            <a:r>
              <a:rPr lang="de-CH" sz="2000" dirty="0"/>
              <a:t>Schaut Animes seitdem er ein Kind ist</a:t>
            </a:r>
          </a:p>
          <a:p>
            <a:r>
              <a:rPr lang="de-CH" sz="2000" dirty="0"/>
              <a:t>Lieblingsanime aus der Kindheit ist </a:t>
            </a:r>
            <a:r>
              <a:rPr lang="de-CH" sz="2000" dirty="0" err="1"/>
              <a:t>Dragonball</a:t>
            </a:r>
            <a:endParaRPr lang="de-CH" sz="2000" dirty="0"/>
          </a:p>
          <a:p>
            <a:r>
              <a:rPr lang="de-CH" sz="2000" dirty="0"/>
              <a:t>Hat Manga für sich entdeckt und liebt das Seinen-Genre</a:t>
            </a:r>
          </a:p>
          <a:p>
            <a:r>
              <a:rPr lang="de-CH" sz="2000" dirty="0"/>
              <a:t>Er liebt den Ausdruck der kreativen Mangas von Naoki Urasawa</a:t>
            </a:r>
          </a:p>
        </p:txBody>
      </p:sp>
      <p:pic>
        <p:nvPicPr>
          <p:cNvPr id="3078" name="Picture 6" descr="195.084 It Consultant Stock Photos, High-Res Pictures, and Images - Getty  Images | Software, Computer, Datenschutz">
            <a:extLst>
              <a:ext uri="{FF2B5EF4-FFF2-40B4-BE49-F238E27FC236}">
                <a16:creationId xmlns:a16="http://schemas.microsoft.com/office/drawing/2014/main" id="{31612298-FC24-0F41-A419-D611045762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586" y="2557462"/>
            <a:ext cx="3402066" cy="2263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8786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9DEDAF-EFD6-FD9D-DE1F-5D75476C657F}"/>
              </a:ext>
            </a:extLst>
          </p:cNvPr>
          <p:cNvSpPr>
            <a:spLocks noGrp="1"/>
          </p:cNvSpPr>
          <p:nvPr>
            <p:ph type="title"/>
          </p:nvPr>
        </p:nvSpPr>
        <p:spPr/>
        <p:txBody>
          <a:bodyPr/>
          <a:lstStyle/>
          <a:p>
            <a:r>
              <a:rPr lang="de-CH" dirty="0"/>
              <a:t>Use-Case Diagramm</a:t>
            </a:r>
          </a:p>
        </p:txBody>
      </p:sp>
      <p:sp>
        <p:nvSpPr>
          <p:cNvPr id="3" name="Inhaltsplatzhalter 2">
            <a:extLst>
              <a:ext uri="{FF2B5EF4-FFF2-40B4-BE49-F238E27FC236}">
                <a16:creationId xmlns:a16="http://schemas.microsoft.com/office/drawing/2014/main" id="{1FB12A71-364D-4978-AC0B-5ED4C80191C7}"/>
              </a:ext>
            </a:extLst>
          </p:cNvPr>
          <p:cNvSpPr>
            <a:spLocks noGrp="1"/>
          </p:cNvSpPr>
          <p:nvPr>
            <p:ph sz="half" idx="1"/>
          </p:nvPr>
        </p:nvSpPr>
        <p:spPr/>
        <p:txBody>
          <a:bodyPr/>
          <a:lstStyle/>
          <a:p>
            <a:endParaRPr lang="de-CH"/>
          </a:p>
        </p:txBody>
      </p:sp>
      <p:sp>
        <p:nvSpPr>
          <p:cNvPr id="4" name="Inhaltsplatzhalter 3">
            <a:extLst>
              <a:ext uri="{FF2B5EF4-FFF2-40B4-BE49-F238E27FC236}">
                <a16:creationId xmlns:a16="http://schemas.microsoft.com/office/drawing/2014/main" id="{F84E913B-0A24-945D-6456-A54DF26529C9}"/>
              </a:ext>
            </a:extLst>
          </p:cNvPr>
          <p:cNvSpPr>
            <a:spLocks noGrp="1"/>
          </p:cNvSpPr>
          <p:nvPr>
            <p:ph sz="half" idx="2"/>
          </p:nvPr>
        </p:nvSpPr>
        <p:spPr/>
        <p:txBody>
          <a:bodyPr/>
          <a:lstStyle/>
          <a:p>
            <a:endParaRPr lang="de-CH" dirty="0"/>
          </a:p>
        </p:txBody>
      </p:sp>
      <p:pic>
        <p:nvPicPr>
          <p:cNvPr id="6" name="Grafik 5">
            <a:extLst>
              <a:ext uri="{FF2B5EF4-FFF2-40B4-BE49-F238E27FC236}">
                <a16:creationId xmlns:a16="http://schemas.microsoft.com/office/drawing/2014/main" id="{41EBA99D-05B7-9CBF-2735-46A39D75A04F}"/>
              </a:ext>
            </a:extLst>
          </p:cNvPr>
          <p:cNvPicPr>
            <a:picLocks noChangeAspect="1"/>
          </p:cNvPicPr>
          <p:nvPr/>
        </p:nvPicPr>
        <p:blipFill>
          <a:blip r:embed="rId2"/>
          <a:stretch>
            <a:fillRect/>
          </a:stretch>
        </p:blipFill>
        <p:spPr>
          <a:xfrm>
            <a:off x="838199" y="1490183"/>
            <a:ext cx="8176491" cy="5138344"/>
          </a:xfrm>
          <a:prstGeom prst="rect">
            <a:avLst/>
          </a:prstGeom>
        </p:spPr>
      </p:pic>
    </p:spTree>
    <p:extLst>
      <p:ext uri="{BB962C8B-B14F-4D97-AF65-F5344CB8AC3E}">
        <p14:creationId xmlns:p14="http://schemas.microsoft.com/office/powerpoint/2010/main" val="1516803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7ECB80-BC50-A5B0-D71C-3164E0061E87}"/>
              </a:ext>
            </a:extLst>
          </p:cNvPr>
          <p:cNvSpPr>
            <a:spLocks noGrp="1"/>
          </p:cNvSpPr>
          <p:nvPr>
            <p:ph type="title"/>
          </p:nvPr>
        </p:nvSpPr>
        <p:spPr/>
        <p:txBody>
          <a:bodyPr/>
          <a:lstStyle/>
          <a:p>
            <a:r>
              <a:rPr lang="de-CH" dirty="0"/>
              <a:t>Use Case 1: Benutzer registrieren</a:t>
            </a:r>
          </a:p>
        </p:txBody>
      </p:sp>
      <p:sp>
        <p:nvSpPr>
          <p:cNvPr id="3" name="Inhaltsplatzhalter 2">
            <a:extLst>
              <a:ext uri="{FF2B5EF4-FFF2-40B4-BE49-F238E27FC236}">
                <a16:creationId xmlns:a16="http://schemas.microsoft.com/office/drawing/2014/main" id="{5AB5E9FE-9B48-3464-F2FE-E5F86A55B402}"/>
              </a:ext>
            </a:extLst>
          </p:cNvPr>
          <p:cNvSpPr>
            <a:spLocks noGrp="1"/>
          </p:cNvSpPr>
          <p:nvPr>
            <p:ph sz="half" idx="1"/>
          </p:nvPr>
        </p:nvSpPr>
        <p:spPr/>
        <p:txBody>
          <a:bodyPr/>
          <a:lstStyle/>
          <a:p>
            <a:r>
              <a:rPr lang="de-CH" b="1" dirty="0"/>
              <a:t>Beschreibung:</a:t>
            </a:r>
            <a:r>
              <a:rPr lang="de-CH" dirty="0"/>
              <a:t> </a:t>
            </a:r>
            <a:r>
              <a:rPr lang="de-CH" sz="2000" dirty="0"/>
              <a:t>Der Benutzer gibt seine E-Mail-Adresse, einen Benutzernamen sowie ein Passwort ein. Optional kann auch die Lieferadresse angegeben werden. Nach erfolgreicher Validierung wird ein neuer Account angelegt und eine Bestätigungsmail versendet. Existiert die E-Mail bereits, wird eine Fehlermeldung angezeigt.</a:t>
            </a:r>
          </a:p>
        </p:txBody>
      </p:sp>
      <p:sp>
        <p:nvSpPr>
          <p:cNvPr id="4" name="Inhaltsplatzhalter 3">
            <a:extLst>
              <a:ext uri="{FF2B5EF4-FFF2-40B4-BE49-F238E27FC236}">
                <a16:creationId xmlns:a16="http://schemas.microsoft.com/office/drawing/2014/main" id="{E64AC36D-FB54-050B-2FD2-FF2118917884}"/>
              </a:ext>
            </a:extLst>
          </p:cNvPr>
          <p:cNvSpPr>
            <a:spLocks noGrp="1"/>
          </p:cNvSpPr>
          <p:nvPr>
            <p:ph sz="half" idx="2"/>
          </p:nvPr>
        </p:nvSpPr>
        <p:spPr/>
        <p:txBody>
          <a:bodyPr/>
          <a:lstStyle/>
          <a:p>
            <a:r>
              <a:rPr lang="de-CH" b="1" dirty="0"/>
              <a:t>Akteur:</a:t>
            </a:r>
            <a:r>
              <a:rPr lang="de-CH" dirty="0"/>
              <a:t> Benutzer</a:t>
            </a:r>
          </a:p>
        </p:txBody>
      </p:sp>
    </p:spTree>
    <p:extLst>
      <p:ext uri="{BB962C8B-B14F-4D97-AF65-F5344CB8AC3E}">
        <p14:creationId xmlns:p14="http://schemas.microsoft.com/office/powerpoint/2010/main" val="1430667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58D5FA-8D15-BFBF-2D4F-81676882129A}"/>
              </a:ext>
            </a:extLst>
          </p:cNvPr>
          <p:cNvSpPr>
            <a:spLocks noGrp="1"/>
          </p:cNvSpPr>
          <p:nvPr>
            <p:ph type="title"/>
          </p:nvPr>
        </p:nvSpPr>
        <p:spPr/>
        <p:txBody>
          <a:bodyPr/>
          <a:lstStyle/>
          <a:p>
            <a:r>
              <a:rPr lang="de-CH" dirty="0"/>
              <a:t>Use Case 2: Benutzer anmelden</a:t>
            </a:r>
          </a:p>
        </p:txBody>
      </p:sp>
      <p:sp>
        <p:nvSpPr>
          <p:cNvPr id="3" name="Inhaltsplatzhalter 2">
            <a:extLst>
              <a:ext uri="{FF2B5EF4-FFF2-40B4-BE49-F238E27FC236}">
                <a16:creationId xmlns:a16="http://schemas.microsoft.com/office/drawing/2014/main" id="{6D39D64C-4481-3C38-D15E-931C1097E240}"/>
              </a:ext>
            </a:extLst>
          </p:cNvPr>
          <p:cNvSpPr>
            <a:spLocks noGrp="1"/>
          </p:cNvSpPr>
          <p:nvPr>
            <p:ph sz="half" idx="1"/>
          </p:nvPr>
        </p:nvSpPr>
        <p:spPr/>
        <p:txBody>
          <a:bodyPr/>
          <a:lstStyle/>
          <a:p>
            <a:r>
              <a:rPr lang="de-CH" b="1" dirty="0"/>
              <a:t>Beschreibung:</a:t>
            </a:r>
            <a:r>
              <a:rPr lang="de-CH" dirty="0"/>
              <a:t> </a:t>
            </a:r>
            <a:r>
              <a:rPr lang="de-CH" sz="2000" dirty="0"/>
              <a:t>Der Benutzer gibt seine registrierte E-Mail-Adresse und das zugehörige Passwort ein. Bei korrekten Zugangsdaten wird er auf sein Benutzerkonto weitergeleitet. Bei falschen Angaben wird eine Fehlermeldung angezeigt. Nach mehrmaligen Fehlversuchen kann das Konto temporär gesperrt werden.</a:t>
            </a:r>
          </a:p>
        </p:txBody>
      </p:sp>
      <p:sp>
        <p:nvSpPr>
          <p:cNvPr id="4" name="Inhaltsplatzhalter 3">
            <a:extLst>
              <a:ext uri="{FF2B5EF4-FFF2-40B4-BE49-F238E27FC236}">
                <a16:creationId xmlns:a16="http://schemas.microsoft.com/office/drawing/2014/main" id="{A8328249-1392-B730-32C1-553E3AC6EC6F}"/>
              </a:ext>
            </a:extLst>
          </p:cNvPr>
          <p:cNvSpPr>
            <a:spLocks noGrp="1"/>
          </p:cNvSpPr>
          <p:nvPr>
            <p:ph sz="half" idx="2"/>
          </p:nvPr>
        </p:nvSpPr>
        <p:spPr/>
        <p:txBody>
          <a:bodyPr/>
          <a:lstStyle/>
          <a:p>
            <a:r>
              <a:rPr lang="de-CH" b="1" dirty="0"/>
              <a:t>Akteur:</a:t>
            </a:r>
            <a:r>
              <a:rPr lang="de-CH" dirty="0"/>
              <a:t> Benutzer</a:t>
            </a:r>
          </a:p>
        </p:txBody>
      </p:sp>
    </p:spTree>
    <p:extLst>
      <p:ext uri="{BB962C8B-B14F-4D97-AF65-F5344CB8AC3E}">
        <p14:creationId xmlns:p14="http://schemas.microsoft.com/office/powerpoint/2010/main" val="365385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EA3D71-AEA4-CD12-1730-635B4C89BE2E}"/>
              </a:ext>
            </a:extLst>
          </p:cNvPr>
          <p:cNvSpPr>
            <a:spLocks noGrp="1"/>
          </p:cNvSpPr>
          <p:nvPr>
            <p:ph type="title"/>
          </p:nvPr>
        </p:nvSpPr>
        <p:spPr/>
        <p:txBody>
          <a:bodyPr/>
          <a:lstStyle/>
          <a:p>
            <a:r>
              <a:rPr lang="de-CH" dirty="0"/>
              <a:t>Use Case 3: Webseite durchsuchen (inkl. Beiträge lesen)</a:t>
            </a:r>
          </a:p>
        </p:txBody>
      </p:sp>
      <p:sp>
        <p:nvSpPr>
          <p:cNvPr id="3" name="Inhaltsplatzhalter 2">
            <a:extLst>
              <a:ext uri="{FF2B5EF4-FFF2-40B4-BE49-F238E27FC236}">
                <a16:creationId xmlns:a16="http://schemas.microsoft.com/office/drawing/2014/main" id="{4C82D0FC-0DDF-2430-B8F8-DD1F065EAF31}"/>
              </a:ext>
            </a:extLst>
          </p:cNvPr>
          <p:cNvSpPr>
            <a:spLocks noGrp="1"/>
          </p:cNvSpPr>
          <p:nvPr>
            <p:ph sz="half" idx="1"/>
          </p:nvPr>
        </p:nvSpPr>
        <p:spPr/>
        <p:txBody>
          <a:bodyPr>
            <a:normAutofit/>
          </a:bodyPr>
          <a:lstStyle/>
          <a:p>
            <a:r>
              <a:rPr lang="de-CH" b="1" dirty="0"/>
              <a:t>Beschreibung:</a:t>
            </a:r>
            <a:r>
              <a:rPr lang="de-CH" dirty="0"/>
              <a:t> </a:t>
            </a:r>
            <a:r>
              <a:rPr lang="de-CH" sz="2200" dirty="0"/>
              <a:t>Der Benutzer kann über eine Suchleiste nach bestimmten Manga-Titeln, Genres oder Beiträgen suchen. Das System zeigt entsprechende Ergebnisse an. Zusätzlich kann der Benutzer informative Beiträge lesen, die Manga-Rezensionen, Empfehlungen oder Neuigkeiten enthalten. Wenn keine Suchergebnisse gefunden werden, erscheint ein Hinweis.</a:t>
            </a:r>
          </a:p>
        </p:txBody>
      </p:sp>
      <p:sp>
        <p:nvSpPr>
          <p:cNvPr id="4" name="Inhaltsplatzhalter 3">
            <a:extLst>
              <a:ext uri="{FF2B5EF4-FFF2-40B4-BE49-F238E27FC236}">
                <a16:creationId xmlns:a16="http://schemas.microsoft.com/office/drawing/2014/main" id="{19D3CC4D-A090-2DD9-C346-55CAA090E507}"/>
              </a:ext>
            </a:extLst>
          </p:cNvPr>
          <p:cNvSpPr>
            <a:spLocks noGrp="1"/>
          </p:cNvSpPr>
          <p:nvPr>
            <p:ph sz="half" idx="2"/>
          </p:nvPr>
        </p:nvSpPr>
        <p:spPr/>
        <p:txBody>
          <a:bodyPr>
            <a:normAutofit/>
          </a:bodyPr>
          <a:lstStyle/>
          <a:p>
            <a:r>
              <a:rPr lang="de-CH" b="1" dirty="0"/>
              <a:t>Akteur:</a:t>
            </a:r>
            <a:r>
              <a:rPr lang="de-CH" dirty="0"/>
              <a:t> Benutzer</a:t>
            </a:r>
          </a:p>
        </p:txBody>
      </p:sp>
    </p:spTree>
    <p:extLst>
      <p:ext uri="{BB962C8B-B14F-4D97-AF65-F5344CB8AC3E}">
        <p14:creationId xmlns:p14="http://schemas.microsoft.com/office/powerpoint/2010/main" val="2278295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665687-A785-B1AF-C36E-2996F3F005B1}"/>
              </a:ext>
            </a:extLst>
          </p:cNvPr>
          <p:cNvSpPr>
            <a:spLocks noGrp="1"/>
          </p:cNvSpPr>
          <p:nvPr>
            <p:ph type="title"/>
          </p:nvPr>
        </p:nvSpPr>
        <p:spPr/>
        <p:txBody>
          <a:bodyPr/>
          <a:lstStyle/>
          <a:p>
            <a:r>
              <a:rPr lang="de-CH" dirty="0"/>
              <a:t>Use Case 4: Produkte kaufen</a:t>
            </a:r>
          </a:p>
        </p:txBody>
      </p:sp>
      <p:sp>
        <p:nvSpPr>
          <p:cNvPr id="3" name="Inhaltsplatzhalter 2">
            <a:extLst>
              <a:ext uri="{FF2B5EF4-FFF2-40B4-BE49-F238E27FC236}">
                <a16:creationId xmlns:a16="http://schemas.microsoft.com/office/drawing/2014/main" id="{11D159D3-53CB-3784-1C2B-9AAD69DCB1FA}"/>
              </a:ext>
            </a:extLst>
          </p:cNvPr>
          <p:cNvSpPr>
            <a:spLocks noGrp="1"/>
          </p:cNvSpPr>
          <p:nvPr>
            <p:ph sz="half" idx="1"/>
          </p:nvPr>
        </p:nvSpPr>
        <p:spPr/>
        <p:txBody>
          <a:bodyPr>
            <a:normAutofit/>
          </a:bodyPr>
          <a:lstStyle/>
          <a:p>
            <a:r>
              <a:rPr lang="de-CH" b="1" dirty="0"/>
              <a:t>Beschreibung:</a:t>
            </a:r>
            <a:r>
              <a:rPr lang="de-CH" dirty="0"/>
              <a:t> </a:t>
            </a:r>
            <a:r>
              <a:rPr lang="de-CH" sz="2000" dirty="0"/>
              <a:t>Der Benutzer wählt ein Produkt aus, legt es in den Warenkorb, gibt die Lieferadresse an, wählt eine Zahlungsart und schließt den Kauf ab. Das System prüft die Verfügbarkeit und gibt eine Bestellbestätigung aus. Bei fehlender Zahlungsautorisierung wird der Kaufvorgang abgebrochen und der Benutzer informiert.</a:t>
            </a:r>
          </a:p>
        </p:txBody>
      </p:sp>
      <p:sp>
        <p:nvSpPr>
          <p:cNvPr id="4" name="Inhaltsplatzhalter 3">
            <a:extLst>
              <a:ext uri="{FF2B5EF4-FFF2-40B4-BE49-F238E27FC236}">
                <a16:creationId xmlns:a16="http://schemas.microsoft.com/office/drawing/2014/main" id="{9531D169-2CFD-4CAC-8ED3-CA4BFEB3F717}"/>
              </a:ext>
            </a:extLst>
          </p:cNvPr>
          <p:cNvSpPr>
            <a:spLocks noGrp="1"/>
          </p:cNvSpPr>
          <p:nvPr>
            <p:ph sz="half" idx="2"/>
          </p:nvPr>
        </p:nvSpPr>
        <p:spPr/>
        <p:txBody>
          <a:bodyPr>
            <a:normAutofit/>
          </a:bodyPr>
          <a:lstStyle/>
          <a:p>
            <a:r>
              <a:rPr lang="de-CH" b="1" dirty="0"/>
              <a:t>Akteur:</a:t>
            </a:r>
            <a:r>
              <a:rPr lang="de-CH" dirty="0"/>
              <a:t> Benutzer</a:t>
            </a:r>
          </a:p>
        </p:txBody>
      </p:sp>
    </p:spTree>
    <p:extLst>
      <p:ext uri="{BB962C8B-B14F-4D97-AF65-F5344CB8AC3E}">
        <p14:creationId xmlns:p14="http://schemas.microsoft.com/office/powerpoint/2010/main" val="64697654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678</Words>
  <Application>Microsoft Office PowerPoint</Application>
  <PresentationFormat>Breitbild</PresentationFormat>
  <Paragraphs>55</Paragraphs>
  <Slides>16</Slides>
  <Notes>0</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16</vt:i4>
      </vt:variant>
    </vt:vector>
  </HeadingPairs>
  <TitlesOfParts>
    <vt:vector size="20" baseType="lpstr">
      <vt:lpstr>Arial</vt:lpstr>
      <vt:lpstr>Calibri</vt:lpstr>
      <vt:lpstr>Calibri Light</vt:lpstr>
      <vt:lpstr>Office</vt:lpstr>
      <vt:lpstr>MangaShop</vt:lpstr>
      <vt:lpstr>Projektziele</vt:lpstr>
      <vt:lpstr>List gerne Mangas, aber hat nicht das nötige Geld, um Sie physisch zu besitzen. Deswegen sucht Sie eine digitale Plattform, wo Sie die Mangas für wenig Geld, lesen kann</vt:lpstr>
      <vt:lpstr>Da er im vorgeschrittenen Alter das Seinen-Genre entdeckt hat, will er sich eine kleine Manga Sammlung aufbauen</vt:lpstr>
      <vt:lpstr>Use-Case Diagramm</vt:lpstr>
      <vt:lpstr>Use Case 1: Benutzer registrieren</vt:lpstr>
      <vt:lpstr>Use Case 2: Benutzer anmelden</vt:lpstr>
      <vt:lpstr>Use Case 3: Webseite durchsuchen (inkl. Beiträge lesen)</vt:lpstr>
      <vt:lpstr>Use Case 4: Produkte kaufen</vt:lpstr>
      <vt:lpstr>Use Case 5: Benutzer verwalten</vt:lpstr>
      <vt:lpstr>Use Case 6: Produkte verwalten</vt:lpstr>
      <vt:lpstr>Use Case 7: Genres verwalten</vt:lpstr>
      <vt:lpstr>Use Case 8: Beiträge verwalten</vt:lpstr>
      <vt:lpstr>PowerPoint-Präsentation</vt:lpstr>
      <vt:lpstr>PowerPoint-Präsentation</vt:lpstr>
      <vt:lpstr>Figma</vt:lpstr>
    </vt:vector>
  </TitlesOfParts>
  <Company>Amcor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MangaShop</dc:title>
  <dc:creator>Georgios Gerontidis</dc:creator>
  <cp:lastModifiedBy>Georgios Gerontidis</cp:lastModifiedBy>
  <cp:revision>4</cp:revision>
  <dcterms:created xsi:type="dcterms:W3CDTF">2025-04-15T09:01:02Z</dcterms:created>
  <dcterms:modified xsi:type="dcterms:W3CDTF">2025-05-13T21:13:28Z</dcterms:modified>
</cp:coreProperties>
</file>